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Lst>
  <p:sldSz cx="43891200" cy="38404800"/>
  <p:notesSz cx="6858000" cy="9144000"/>
  <p:defaultTextStyle>
    <a:defPPr>
      <a:defRPr lang="en-US"/>
    </a:defPPr>
    <a:lvl1pPr algn="l" defTabSz="4702175" rtl="0" fontAlgn="base">
      <a:spcBef>
        <a:spcPct val="0"/>
      </a:spcBef>
      <a:spcAft>
        <a:spcPct val="0"/>
      </a:spcAft>
      <a:defRPr sz="9300" kern="1200">
        <a:solidFill>
          <a:schemeClr val="tx1"/>
        </a:solidFill>
        <a:latin typeface="Arial" pitchFamily="127" charset="0"/>
        <a:ea typeface="ＭＳ Ｐゴシック" pitchFamily="127" charset="-128"/>
        <a:cs typeface="ＭＳ Ｐゴシック" pitchFamily="127" charset="-128"/>
      </a:defRPr>
    </a:lvl1pPr>
    <a:lvl2pPr marL="2351088" indent="-1893888" algn="l" defTabSz="4702175" rtl="0" fontAlgn="base">
      <a:spcBef>
        <a:spcPct val="0"/>
      </a:spcBef>
      <a:spcAft>
        <a:spcPct val="0"/>
      </a:spcAft>
      <a:defRPr sz="9300" kern="1200">
        <a:solidFill>
          <a:schemeClr val="tx1"/>
        </a:solidFill>
        <a:latin typeface="Arial" pitchFamily="127" charset="0"/>
        <a:ea typeface="ＭＳ Ｐゴシック" pitchFamily="127" charset="-128"/>
        <a:cs typeface="ＭＳ Ｐゴシック" pitchFamily="127" charset="-128"/>
      </a:defRPr>
    </a:lvl2pPr>
    <a:lvl3pPr marL="4702175" indent="-3787775" algn="l" defTabSz="4702175" rtl="0" fontAlgn="base">
      <a:spcBef>
        <a:spcPct val="0"/>
      </a:spcBef>
      <a:spcAft>
        <a:spcPct val="0"/>
      </a:spcAft>
      <a:defRPr sz="9300" kern="1200">
        <a:solidFill>
          <a:schemeClr val="tx1"/>
        </a:solidFill>
        <a:latin typeface="Arial" pitchFamily="127" charset="0"/>
        <a:ea typeface="ＭＳ Ｐゴシック" pitchFamily="127" charset="-128"/>
        <a:cs typeface="ＭＳ Ｐゴシック" pitchFamily="127" charset="-128"/>
      </a:defRPr>
    </a:lvl3pPr>
    <a:lvl4pPr marL="7053263" indent="-5681663" algn="l" defTabSz="4702175" rtl="0" fontAlgn="base">
      <a:spcBef>
        <a:spcPct val="0"/>
      </a:spcBef>
      <a:spcAft>
        <a:spcPct val="0"/>
      </a:spcAft>
      <a:defRPr sz="9300" kern="1200">
        <a:solidFill>
          <a:schemeClr val="tx1"/>
        </a:solidFill>
        <a:latin typeface="Arial" pitchFamily="127" charset="0"/>
        <a:ea typeface="ＭＳ Ｐゴシック" pitchFamily="127" charset="-128"/>
        <a:cs typeface="ＭＳ Ｐゴシック" pitchFamily="127" charset="-128"/>
      </a:defRPr>
    </a:lvl4pPr>
    <a:lvl5pPr marL="9404350" indent="-7575550" algn="l" defTabSz="4702175" rtl="0" fontAlgn="base">
      <a:spcBef>
        <a:spcPct val="0"/>
      </a:spcBef>
      <a:spcAft>
        <a:spcPct val="0"/>
      </a:spcAft>
      <a:defRPr sz="9300" kern="1200">
        <a:solidFill>
          <a:schemeClr val="tx1"/>
        </a:solidFill>
        <a:latin typeface="Arial" pitchFamily="127" charset="0"/>
        <a:ea typeface="ＭＳ Ｐゴシック" pitchFamily="127" charset="-128"/>
        <a:cs typeface="ＭＳ Ｐゴシック" pitchFamily="127" charset="-128"/>
      </a:defRPr>
    </a:lvl5pPr>
    <a:lvl6pPr marL="2286000" algn="l" defTabSz="457200" rtl="0" eaLnBrk="1" latinLnBrk="0" hangingPunct="1">
      <a:defRPr sz="9300" kern="1200">
        <a:solidFill>
          <a:schemeClr val="tx1"/>
        </a:solidFill>
        <a:latin typeface="Arial" pitchFamily="127" charset="0"/>
        <a:ea typeface="ＭＳ Ｐゴシック" pitchFamily="127" charset="-128"/>
        <a:cs typeface="ＭＳ Ｐゴシック" pitchFamily="127" charset="-128"/>
      </a:defRPr>
    </a:lvl6pPr>
    <a:lvl7pPr marL="2743200" algn="l" defTabSz="457200" rtl="0" eaLnBrk="1" latinLnBrk="0" hangingPunct="1">
      <a:defRPr sz="9300" kern="1200">
        <a:solidFill>
          <a:schemeClr val="tx1"/>
        </a:solidFill>
        <a:latin typeface="Arial" pitchFamily="127" charset="0"/>
        <a:ea typeface="ＭＳ Ｐゴシック" pitchFamily="127" charset="-128"/>
        <a:cs typeface="ＭＳ Ｐゴシック" pitchFamily="127" charset="-128"/>
      </a:defRPr>
    </a:lvl7pPr>
    <a:lvl8pPr marL="3200400" algn="l" defTabSz="457200" rtl="0" eaLnBrk="1" latinLnBrk="0" hangingPunct="1">
      <a:defRPr sz="9300" kern="1200">
        <a:solidFill>
          <a:schemeClr val="tx1"/>
        </a:solidFill>
        <a:latin typeface="Arial" pitchFamily="127" charset="0"/>
        <a:ea typeface="ＭＳ Ｐゴシック" pitchFamily="127" charset="-128"/>
        <a:cs typeface="ＭＳ Ｐゴシック" pitchFamily="127" charset="-128"/>
      </a:defRPr>
    </a:lvl8pPr>
    <a:lvl9pPr marL="3657600" algn="l" defTabSz="457200" rtl="0" eaLnBrk="1" latinLnBrk="0" hangingPunct="1">
      <a:defRPr sz="9300" kern="1200">
        <a:solidFill>
          <a:schemeClr val="tx1"/>
        </a:solidFill>
        <a:latin typeface="Arial" pitchFamily="127" charset="0"/>
        <a:ea typeface="ＭＳ Ｐゴシック" pitchFamily="127" charset="-128"/>
        <a:cs typeface="ＭＳ Ｐゴシック" pitchFamily="127"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clrMru>
    <a:srgbClr val="D2121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p:scale>
          <a:sx n="21" d="100"/>
          <a:sy n="21" d="100"/>
        </p:scale>
        <p:origin x="-1400" y="-120"/>
      </p:cViewPr>
      <p:guideLst>
        <p:guide orient="horz" pos="12096"/>
        <p:guide pos="13824"/>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C8820B6-483C-4F6D-8914-C8BB371A91E3}" type="datetimeFigureOut">
              <a:rPr lang="en-US"/>
              <a:pPr>
                <a:defRPr/>
              </a:pPr>
              <a:t>4/23/15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974AFA-442C-46A1-8064-009AB27BFB1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8EA182C-E64A-4FB8-8239-3F38D0D8F5A5}" type="datetimeFigureOut">
              <a:rPr lang="en-US"/>
              <a:pPr>
                <a:defRPr/>
              </a:pPr>
              <a:t>4/23/15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E93D11-9CAD-4827-8FC5-9A8E12AD579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33CF256-DDEF-4683-8152-154FEEF15922}" type="datetimeFigureOut">
              <a:rPr lang="en-US"/>
              <a:pPr>
                <a:defRPr/>
              </a:pPr>
              <a:t>4/23/15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72014A-9BE8-465A-85AF-ECB8A80A66F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BA07017-74F2-4DF0-BDE5-BDF0A850E8EC}" type="datetimeFigureOut">
              <a:rPr lang="en-US"/>
              <a:pPr>
                <a:defRPr/>
              </a:pPr>
              <a:t>4/23/15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6AEB889-26D0-4C0D-BB15-F09D306C3D5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8FBC14B-6242-41E7-BCCA-456212F499E6}" type="datetimeFigureOut">
              <a:rPr lang="en-US"/>
              <a:pPr>
                <a:defRPr/>
              </a:pPr>
              <a:t>4/23/15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7DA38E-0DB1-49D0-9D76-FB21B7E369D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127478C-02A6-463A-989C-68EA26A48F21}" type="datetimeFigureOut">
              <a:rPr lang="en-US"/>
              <a:pPr>
                <a:defRPr/>
              </a:pPr>
              <a:t>4/23/15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800C3AD-56D8-4C7C-8DFA-440E2917099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BC569A8-2130-4D25-8288-EC6EFD432322}" type="datetimeFigureOut">
              <a:rPr lang="en-US"/>
              <a:pPr>
                <a:defRPr/>
              </a:pPr>
              <a:t>4/23/15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0D15812-5721-4060-B4B6-3DF70954EF2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FABCE7C-1C10-481A-B55B-37484ADA5937}" type="datetimeFigureOut">
              <a:rPr lang="en-US"/>
              <a:pPr>
                <a:defRPr/>
              </a:pPr>
              <a:t>4/23/15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2FD9DDA-E69C-460E-BE83-3A46A197953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1796E86-73C8-4BB9-BBBF-C6DFE1457B39}" type="datetimeFigureOut">
              <a:rPr lang="en-US"/>
              <a:pPr>
                <a:defRPr/>
              </a:pPr>
              <a:t>4/23/15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94933C5-4E67-4E38-9D89-F389D17CB21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628FAE2-A4A1-49BA-AA49-441E2D105AD8}" type="datetimeFigureOut">
              <a:rPr lang="en-US"/>
              <a:pPr>
                <a:defRPr/>
              </a:pPr>
              <a:t>4/23/15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AC0B10-79E8-41DD-8F8A-8F449307D81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rtlCol="0">
            <a:normAutofit/>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pPr lvl="0"/>
            <a:endParaRPr lang="en-US" noProof="0"/>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72B2544-6FEE-4480-9905-1977B9BABEA6}" type="datetimeFigureOut">
              <a:rPr lang="en-US"/>
              <a:pPr>
                <a:defRPr/>
              </a:pPr>
              <a:t>4/23/15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C5C5C9E-2031-4CE6-BCC4-2B9C2790D25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3925" y="1538288"/>
            <a:ext cx="39503350" cy="6400800"/>
          </a:xfrm>
          <a:prstGeom prst="rect">
            <a:avLst/>
          </a:prstGeom>
          <a:noFill/>
          <a:ln w="9525">
            <a:noFill/>
            <a:miter lim="800000"/>
            <a:headEnd/>
            <a:tailEnd/>
          </a:ln>
        </p:spPr>
        <p:txBody>
          <a:bodyPr vert="horz" wrap="square" lIns="470258" tIns="235129" rIns="470258" bIns="235129"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2193925" y="8961438"/>
            <a:ext cx="39503350" cy="25344437"/>
          </a:xfrm>
          <a:prstGeom prst="rect">
            <a:avLst/>
          </a:prstGeom>
          <a:noFill/>
          <a:ln w="9525">
            <a:noFill/>
            <a:miter lim="800000"/>
            <a:headEnd/>
            <a:tailEnd/>
          </a:ln>
        </p:spPr>
        <p:txBody>
          <a:bodyPr vert="horz" wrap="square" lIns="470258" tIns="235129" rIns="470258" bIns="23512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3925" y="35594925"/>
            <a:ext cx="10242550" cy="2044700"/>
          </a:xfrm>
          <a:prstGeom prst="rect">
            <a:avLst/>
          </a:prstGeom>
        </p:spPr>
        <p:txBody>
          <a:bodyPr vert="horz" lIns="470258" tIns="235129" rIns="470258" bIns="235129" rtlCol="0" anchor="ctr"/>
          <a:lstStyle>
            <a:lvl1pPr algn="l" defTabSz="4702576" fontAlgn="auto">
              <a:spcBef>
                <a:spcPts val="0"/>
              </a:spcBef>
              <a:spcAft>
                <a:spcPts val="0"/>
              </a:spcAft>
              <a:defRPr sz="6200">
                <a:solidFill>
                  <a:schemeClr val="tx1">
                    <a:tint val="75000"/>
                  </a:schemeClr>
                </a:solidFill>
                <a:latin typeface="+mn-lt"/>
                <a:ea typeface="+mn-ea"/>
                <a:cs typeface="+mn-cs"/>
              </a:defRPr>
            </a:lvl1pPr>
          </a:lstStyle>
          <a:p>
            <a:pPr>
              <a:defRPr/>
            </a:pPr>
            <a:fld id="{84CA138C-A60C-4CD1-8E58-017C7B31FFE6}" type="datetimeFigureOut">
              <a:rPr lang="en-US"/>
              <a:pPr>
                <a:defRPr/>
              </a:pPr>
              <a:t>4/23/15</a:t>
            </a:fld>
            <a:endParaRPr lang="en-US"/>
          </a:p>
        </p:txBody>
      </p:sp>
      <p:sp>
        <p:nvSpPr>
          <p:cNvPr id="5" name="Footer Placeholder 4"/>
          <p:cNvSpPr>
            <a:spLocks noGrp="1"/>
          </p:cNvSpPr>
          <p:nvPr>
            <p:ph type="ftr" sz="quarter" idx="3"/>
          </p:nvPr>
        </p:nvSpPr>
        <p:spPr>
          <a:xfrm>
            <a:off x="14995525" y="35594925"/>
            <a:ext cx="13900150" cy="2044700"/>
          </a:xfrm>
          <a:prstGeom prst="rect">
            <a:avLst/>
          </a:prstGeom>
        </p:spPr>
        <p:txBody>
          <a:bodyPr vert="horz" lIns="470258" tIns="235129" rIns="470258" bIns="235129" rtlCol="0" anchor="ctr"/>
          <a:lstStyle>
            <a:lvl1pPr algn="ctr" defTabSz="4702576" fontAlgn="auto">
              <a:spcBef>
                <a:spcPts val="0"/>
              </a:spcBef>
              <a:spcAft>
                <a:spcPts val="0"/>
              </a:spcAft>
              <a:defRPr sz="6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31454725" y="35594925"/>
            <a:ext cx="10242550" cy="2044700"/>
          </a:xfrm>
          <a:prstGeom prst="rect">
            <a:avLst/>
          </a:prstGeom>
        </p:spPr>
        <p:txBody>
          <a:bodyPr vert="horz" lIns="470258" tIns="235129" rIns="470258" bIns="235129" rtlCol="0" anchor="ctr"/>
          <a:lstStyle>
            <a:lvl1pPr algn="r" defTabSz="4702576" fontAlgn="auto">
              <a:spcBef>
                <a:spcPts val="0"/>
              </a:spcBef>
              <a:spcAft>
                <a:spcPts val="0"/>
              </a:spcAft>
              <a:defRPr sz="6200">
                <a:solidFill>
                  <a:schemeClr val="tx1">
                    <a:tint val="75000"/>
                  </a:schemeClr>
                </a:solidFill>
                <a:latin typeface="+mn-lt"/>
                <a:ea typeface="+mn-ea"/>
                <a:cs typeface="+mn-cs"/>
              </a:defRPr>
            </a:lvl1pPr>
          </a:lstStyle>
          <a:p>
            <a:pPr>
              <a:defRPr/>
            </a:pPr>
            <a:fld id="{EE0F9B7F-4707-4581-9F15-1375023DC11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702175" rtl="0" eaLnBrk="0" fontAlgn="base" hangingPunct="0">
        <a:spcBef>
          <a:spcPct val="0"/>
        </a:spcBef>
        <a:spcAft>
          <a:spcPct val="0"/>
        </a:spcAft>
        <a:defRPr sz="22600" kern="1200">
          <a:solidFill>
            <a:schemeClr val="tx1"/>
          </a:solidFill>
          <a:latin typeface="+mj-lt"/>
          <a:ea typeface="ＭＳ Ｐゴシック" pitchFamily="127" charset="-128"/>
          <a:cs typeface="ＭＳ Ｐゴシック" pitchFamily="127" charset="-128"/>
        </a:defRPr>
      </a:lvl1pPr>
      <a:lvl2pPr algn="ctr" defTabSz="4702175" rtl="0" eaLnBrk="0" fontAlgn="base" hangingPunct="0">
        <a:spcBef>
          <a:spcPct val="0"/>
        </a:spcBef>
        <a:spcAft>
          <a:spcPct val="0"/>
        </a:spcAft>
        <a:defRPr sz="22600">
          <a:solidFill>
            <a:schemeClr val="tx1"/>
          </a:solidFill>
          <a:latin typeface="Calibri" pitchFamily="127" charset="0"/>
          <a:ea typeface="ＭＳ Ｐゴシック" pitchFamily="127" charset="-128"/>
          <a:cs typeface="ＭＳ Ｐゴシック" pitchFamily="127" charset="-128"/>
        </a:defRPr>
      </a:lvl2pPr>
      <a:lvl3pPr algn="ctr" defTabSz="4702175" rtl="0" eaLnBrk="0" fontAlgn="base" hangingPunct="0">
        <a:spcBef>
          <a:spcPct val="0"/>
        </a:spcBef>
        <a:spcAft>
          <a:spcPct val="0"/>
        </a:spcAft>
        <a:defRPr sz="22600">
          <a:solidFill>
            <a:schemeClr val="tx1"/>
          </a:solidFill>
          <a:latin typeface="Calibri" pitchFamily="127" charset="0"/>
          <a:ea typeface="ＭＳ Ｐゴシック" pitchFamily="127" charset="-128"/>
          <a:cs typeface="ＭＳ Ｐゴシック" pitchFamily="127" charset="-128"/>
        </a:defRPr>
      </a:lvl3pPr>
      <a:lvl4pPr algn="ctr" defTabSz="4702175" rtl="0" eaLnBrk="0" fontAlgn="base" hangingPunct="0">
        <a:spcBef>
          <a:spcPct val="0"/>
        </a:spcBef>
        <a:spcAft>
          <a:spcPct val="0"/>
        </a:spcAft>
        <a:defRPr sz="22600">
          <a:solidFill>
            <a:schemeClr val="tx1"/>
          </a:solidFill>
          <a:latin typeface="Calibri" pitchFamily="127" charset="0"/>
          <a:ea typeface="ＭＳ Ｐゴシック" pitchFamily="127" charset="-128"/>
          <a:cs typeface="ＭＳ Ｐゴシック" pitchFamily="127" charset="-128"/>
        </a:defRPr>
      </a:lvl4pPr>
      <a:lvl5pPr algn="ctr" defTabSz="4702175" rtl="0" eaLnBrk="0" fontAlgn="base" hangingPunct="0">
        <a:spcBef>
          <a:spcPct val="0"/>
        </a:spcBef>
        <a:spcAft>
          <a:spcPct val="0"/>
        </a:spcAft>
        <a:defRPr sz="22600">
          <a:solidFill>
            <a:schemeClr val="tx1"/>
          </a:solidFill>
          <a:latin typeface="Calibri" pitchFamily="127" charset="0"/>
          <a:ea typeface="ＭＳ Ｐゴシック" pitchFamily="127" charset="-128"/>
          <a:cs typeface="ＭＳ Ｐゴシック" pitchFamily="127" charset="-128"/>
        </a:defRPr>
      </a:lvl5pPr>
      <a:lvl6pPr marL="457200" algn="ctr" defTabSz="4702175" rtl="0" fontAlgn="base">
        <a:spcBef>
          <a:spcPct val="0"/>
        </a:spcBef>
        <a:spcAft>
          <a:spcPct val="0"/>
        </a:spcAft>
        <a:defRPr sz="22600">
          <a:solidFill>
            <a:schemeClr val="tx1"/>
          </a:solidFill>
          <a:latin typeface="Calibri" pitchFamily="127" charset="0"/>
          <a:ea typeface="ＭＳ Ｐゴシック" pitchFamily="127" charset="-128"/>
          <a:cs typeface="ＭＳ Ｐゴシック" pitchFamily="127" charset="-128"/>
        </a:defRPr>
      </a:lvl6pPr>
      <a:lvl7pPr marL="914400" algn="ctr" defTabSz="4702175" rtl="0" fontAlgn="base">
        <a:spcBef>
          <a:spcPct val="0"/>
        </a:spcBef>
        <a:spcAft>
          <a:spcPct val="0"/>
        </a:spcAft>
        <a:defRPr sz="22600">
          <a:solidFill>
            <a:schemeClr val="tx1"/>
          </a:solidFill>
          <a:latin typeface="Calibri" pitchFamily="127" charset="0"/>
          <a:ea typeface="ＭＳ Ｐゴシック" pitchFamily="127" charset="-128"/>
          <a:cs typeface="ＭＳ Ｐゴシック" pitchFamily="127" charset="-128"/>
        </a:defRPr>
      </a:lvl7pPr>
      <a:lvl8pPr marL="1371600" algn="ctr" defTabSz="4702175" rtl="0" fontAlgn="base">
        <a:spcBef>
          <a:spcPct val="0"/>
        </a:spcBef>
        <a:spcAft>
          <a:spcPct val="0"/>
        </a:spcAft>
        <a:defRPr sz="22600">
          <a:solidFill>
            <a:schemeClr val="tx1"/>
          </a:solidFill>
          <a:latin typeface="Calibri" pitchFamily="127" charset="0"/>
          <a:ea typeface="ＭＳ Ｐゴシック" pitchFamily="127" charset="-128"/>
          <a:cs typeface="ＭＳ Ｐゴシック" pitchFamily="127" charset="-128"/>
        </a:defRPr>
      </a:lvl8pPr>
      <a:lvl9pPr marL="1828800" algn="ctr" defTabSz="4702175" rtl="0" fontAlgn="base">
        <a:spcBef>
          <a:spcPct val="0"/>
        </a:spcBef>
        <a:spcAft>
          <a:spcPct val="0"/>
        </a:spcAft>
        <a:defRPr sz="22600">
          <a:solidFill>
            <a:schemeClr val="tx1"/>
          </a:solidFill>
          <a:latin typeface="Calibri" pitchFamily="127" charset="0"/>
          <a:ea typeface="ＭＳ Ｐゴシック" pitchFamily="127" charset="-128"/>
          <a:cs typeface="ＭＳ Ｐゴシック" pitchFamily="127" charset="-128"/>
        </a:defRPr>
      </a:lvl9pPr>
    </p:titleStyle>
    <p:bodyStyle>
      <a:lvl1pPr marL="1762125" indent="-1762125" algn="l" defTabSz="4702175" rtl="0" eaLnBrk="0" fontAlgn="base" hangingPunct="0">
        <a:spcBef>
          <a:spcPct val="20000"/>
        </a:spcBef>
        <a:spcAft>
          <a:spcPct val="0"/>
        </a:spcAft>
        <a:buFont typeface="Arial" pitchFamily="127" charset="0"/>
        <a:buChar char="•"/>
        <a:defRPr sz="16500" kern="1200">
          <a:solidFill>
            <a:schemeClr val="tx1"/>
          </a:solidFill>
          <a:latin typeface="+mn-lt"/>
          <a:ea typeface="ＭＳ Ｐゴシック" pitchFamily="127" charset="-128"/>
          <a:cs typeface="ＭＳ Ｐゴシック" pitchFamily="127" charset="-128"/>
        </a:defRPr>
      </a:lvl1pPr>
      <a:lvl2pPr marL="3819525" indent="-1468438" algn="l" defTabSz="4702175" rtl="0" eaLnBrk="0" fontAlgn="base" hangingPunct="0">
        <a:spcBef>
          <a:spcPct val="20000"/>
        </a:spcBef>
        <a:spcAft>
          <a:spcPct val="0"/>
        </a:spcAft>
        <a:buFont typeface="Arial" pitchFamily="127" charset="0"/>
        <a:buChar char="–"/>
        <a:defRPr sz="14400" kern="1200">
          <a:solidFill>
            <a:schemeClr val="tx1"/>
          </a:solidFill>
          <a:latin typeface="+mn-lt"/>
          <a:ea typeface="ＭＳ Ｐゴシック" pitchFamily="127" charset="-128"/>
          <a:cs typeface="+mn-cs"/>
        </a:defRPr>
      </a:lvl2pPr>
      <a:lvl3pPr marL="5876925" indent="-1174750" algn="l" defTabSz="4702175" rtl="0" eaLnBrk="0" fontAlgn="base" hangingPunct="0">
        <a:spcBef>
          <a:spcPct val="20000"/>
        </a:spcBef>
        <a:spcAft>
          <a:spcPct val="0"/>
        </a:spcAft>
        <a:buFont typeface="Arial" pitchFamily="127" charset="0"/>
        <a:buChar char="•"/>
        <a:defRPr sz="12300" kern="1200">
          <a:solidFill>
            <a:schemeClr val="tx1"/>
          </a:solidFill>
          <a:latin typeface="+mn-lt"/>
          <a:ea typeface="ＭＳ Ｐゴシック" pitchFamily="127" charset="-128"/>
          <a:cs typeface="+mn-cs"/>
        </a:defRPr>
      </a:lvl3pPr>
      <a:lvl4pPr marL="8228013" indent="-1174750" algn="l" defTabSz="4702175" rtl="0" eaLnBrk="0" fontAlgn="base" hangingPunct="0">
        <a:spcBef>
          <a:spcPct val="20000"/>
        </a:spcBef>
        <a:spcAft>
          <a:spcPct val="0"/>
        </a:spcAft>
        <a:buFont typeface="Arial" pitchFamily="127" charset="0"/>
        <a:buChar char="–"/>
        <a:defRPr sz="10300" kern="1200">
          <a:solidFill>
            <a:schemeClr val="tx1"/>
          </a:solidFill>
          <a:latin typeface="+mn-lt"/>
          <a:ea typeface="ＭＳ Ｐゴシック" pitchFamily="127" charset="-128"/>
          <a:cs typeface="+mn-cs"/>
        </a:defRPr>
      </a:lvl4pPr>
      <a:lvl5pPr marL="10580688" indent="-1174750" algn="l" defTabSz="4702175" rtl="0" eaLnBrk="0" fontAlgn="base" hangingPunct="0">
        <a:spcBef>
          <a:spcPct val="20000"/>
        </a:spcBef>
        <a:spcAft>
          <a:spcPct val="0"/>
        </a:spcAft>
        <a:buFont typeface="Arial" pitchFamily="127" charset="0"/>
        <a:buChar char="»"/>
        <a:defRPr sz="10300" kern="1200">
          <a:solidFill>
            <a:schemeClr val="tx1"/>
          </a:solidFill>
          <a:latin typeface="+mn-lt"/>
          <a:ea typeface="ＭＳ Ｐゴシック" pitchFamily="127" charset="-128"/>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31" name="Rectangle 19"/>
          <p:cNvSpPr>
            <a:spLocks noChangeArrowheads="1"/>
          </p:cNvSpPr>
          <p:nvPr/>
        </p:nvSpPr>
        <p:spPr bwMode="auto">
          <a:xfrm>
            <a:off x="0" y="762000"/>
            <a:ext cx="43891200" cy="1676400"/>
          </a:xfrm>
          <a:prstGeom prst="rect">
            <a:avLst/>
          </a:prstGeom>
          <a:solidFill>
            <a:srgbClr val="FF0000">
              <a:alpha val="27000"/>
            </a:srgbClr>
          </a:solidFill>
          <a:ln w="9525">
            <a:noFill/>
            <a:miter lim="800000"/>
            <a:headEnd/>
            <a:tailEnd/>
          </a:ln>
        </p:spPr>
        <p:txBody>
          <a:bodyPr wrap="none" anchor="ctr">
            <a:prstTxWarp prst="textNoShape">
              <a:avLst/>
            </a:prstTxWarp>
          </a:bodyPr>
          <a:lstStyle/>
          <a:p>
            <a:endParaRPr lang="en-US"/>
          </a:p>
        </p:txBody>
      </p:sp>
      <p:pic>
        <p:nvPicPr>
          <p:cNvPr id="13313" name="Picture 3"/>
          <p:cNvPicPr>
            <a:picLocks noChangeAspect="1"/>
          </p:cNvPicPr>
          <p:nvPr/>
        </p:nvPicPr>
        <p:blipFill>
          <a:blip r:embed="rId2"/>
          <a:srcRect/>
          <a:stretch>
            <a:fillRect/>
          </a:stretch>
        </p:blipFill>
        <p:spPr bwMode="auto">
          <a:xfrm>
            <a:off x="838200" y="2971800"/>
            <a:ext cx="6248400" cy="3168650"/>
          </a:xfrm>
          <a:prstGeom prst="rect">
            <a:avLst/>
          </a:prstGeom>
          <a:noFill/>
          <a:ln w="9525">
            <a:noFill/>
            <a:miter lim="800000"/>
            <a:headEnd/>
            <a:tailEnd/>
          </a:ln>
        </p:spPr>
      </p:pic>
      <p:sp>
        <p:nvSpPr>
          <p:cNvPr id="13314" name="TextBox 4"/>
          <p:cNvSpPr txBox="1">
            <a:spLocks noChangeArrowheads="1"/>
          </p:cNvSpPr>
          <p:nvPr/>
        </p:nvSpPr>
        <p:spPr bwMode="auto">
          <a:xfrm>
            <a:off x="6289675" y="914400"/>
            <a:ext cx="31353125" cy="1616075"/>
          </a:xfrm>
          <a:prstGeom prst="rect">
            <a:avLst/>
          </a:prstGeom>
          <a:noFill/>
          <a:ln w="9525">
            <a:noFill/>
            <a:miter lim="800000"/>
            <a:headEnd/>
            <a:tailEnd/>
          </a:ln>
        </p:spPr>
        <p:txBody>
          <a:bodyPr>
            <a:prstTxWarp prst="textNoShape">
              <a:avLst/>
            </a:prstTxWarp>
            <a:spAutoFit/>
          </a:bodyPr>
          <a:lstStyle/>
          <a:p>
            <a:pPr algn="ctr"/>
            <a:r>
              <a:rPr lang="en-US" sz="10000">
                <a:latin typeface="Helvetica" pitchFamily="127" charset="0"/>
              </a:rPr>
              <a:t>The Feminized Culture of Dieting as a Social Construct</a:t>
            </a:r>
          </a:p>
        </p:txBody>
      </p:sp>
      <p:sp>
        <p:nvSpPr>
          <p:cNvPr id="13315" name="TextBox 5"/>
          <p:cNvSpPr txBox="1">
            <a:spLocks noChangeArrowheads="1"/>
          </p:cNvSpPr>
          <p:nvPr/>
        </p:nvSpPr>
        <p:spPr bwMode="auto">
          <a:xfrm>
            <a:off x="9067800" y="2438400"/>
            <a:ext cx="25755600" cy="4479925"/>
          </a:xfrm>
          <a:prstGeom prst="rect">
            <a:avLst/>
          </a:prstGeom>
          <a:noFill/>
          <a:ln w="9525">
            <a:noFill/>
            <a:miter lim="800000"/>
            <a:headEnd/>
            <a:tailEnd/>
          </a:ln>
        </p:spPr>
        <p:txBody>
          <a:bodyPr>
            <a:prstTxWarp prst="textNoShape">
              <a:avLst/>
            </a:prstTxWarp>
            <a:spAutoFit/>
          </a:bodyPr>
          <a:lstStyle/>
          <a:p>
            <a:pPr algn="ctr"/>
            <a:r>
              <a:rPr lang="en-US" sz="7200">
                <a:latin typeface="Helvetica" pitchFamily="127" charset="0"/>
              </a:rPr>
              <a:t>By: Molly Cox - ‘15 - Mbcox@Colby.edu</a:t>
            </a:r>
          </a:p>
          <a:p>
            <a:r>
              <a:rPr lang="en-US" sz="7200">
                <a:latin typeface="Helvetica" pitchFamily="127" charset="0"/>
              </a:rPr>
              <a:t>AY464: Anthropology of Food, Colby College, Waterville, ME</a:t>
            </a:r>
          </a:p>
          <a:p>
            <a:pPr algn="ctr"/>
            <a:endParaRPr lang="en-US" sz="7200">
              <a:latin typeface="Helvetica" pitchFamily="127" charset="0"/>
            </a:endParaRPr>
          </a:p>
          <a:p>
            <a:pPr algn="ctr"/>
            <a:endParaRPr lang="en-US" sz="7200">
              <a:latin typeface="Helvetica" pitchFamily="127" charset="0"/>
            </a:endParaRPr>
          </a:p>
        </p:txBody>
      </p:sp>
      <p:sp>
        <p:nvSpPr>
          <p:cNvPr id="13318" name="TextBox 7"/>
          <p:cNvSpPr txBox="1">
            <a:spLocks noChangeArrowheads="1"/>
          </p:cNvSpPr>
          <p:nvPr/>
        </p:nvSpPr>
        <p:spPr bwMode="auto">
          <a:xfrm>
            <a:off x="1524000" y="6675438"/>
            <a:ext cx="13639800" cy="15574962"/>
          </a:xfrm>
          <a:prstGeom prst="rect">
            <a:avLst/>
          </a:prstGeom>
          <a:noFill/>
          <a:ln w="9525">
            <a:noFill/>
            <a:miter lim="800000"/>
            <a:headEnd/>
            <a:tailEnd/>
          </a:ln>
        </p:spPr>
        <p:txBody>
          <a:bodyPr>
            <a:prstTxWarp prst="textNoShape">
              <a:avLst/>
            </a:prstTxWarp>
            <a:spAutoFit/>
          </a:bodyPr>
          <a:lstStyle/>
          <a:p>
            <a:pPr algn="ctr"/>
            <a:r>
              <a:rPr lang="en-US" sz="7200" b="1">
                <a:latin typeface="Helvetica" pitchFamily="127" charset="0"/>
              </a:rPr>
              <a:t>Abstract</a:t>
            </a:r>
          </a:p>
          <a:p>
            <a:pPr algn="just"/>
            <a:r>
              <a:rPr lang="en-US" sz="6000">
                <a:latin typeface="Helvetica" pitchFamily="127" charset="0"/>
              </a:rPr>
              <a:t>This research project explores dieting as a culturally constructed concept. It examines the motivating factors for women to begin dieting, the goals they hope to achieve through dieting, and whether or not these are attainable. Drawing on interviews conducted with women on Colby's campus, both those who diet and those who do not, I explore questions concerning what dieting means to those who practice it as well as how normative discourses about food and body image influence these understandings. </a:t>
            </a:r>
          </a:p>
          <a:p>
            <a:pPr algn="ctr"/>
            <a:endParaRPr lang="en-US" sz="7200">
              <a:latin typeface="Helvetica" pitchFamily="127" charset="0"/>
            </a:endParaRPr>
          </a:p>
          <a:p>
            <a:pPr algn="ctr"/>
            <a:endParaRPr lang="en-US" sz="3200">
              <a:latin typeface="Helvetica" pitchFamily="127" charset="0"/>
            </a:endParaRPr>
          </a:p>
        </p:txBody>
      </p:sp>
      <p:sp>
        <p:nvSpPr>
          <p:cNvPr id="13319" name="TextBox 10"/>
          <p:cNvSpPr txBox="1">
            <a:spLocks noChangeArrowheads="1"/>
          </p:cNvSpPr>
          <p:nvPr/>
        </p:nvSpPr>
        <p:spPr bwMode="auto">
          <a:xfrm>
            <a:off x="2057400" y="26395363"/>
            <a:ext cx="12649200" cy="4846637"/>
          </a:xfrm>
          <a:prstGeom prst="rect">
            <a:avLst/>
          </a:prstGeom>
          <a:noFill/>
          <a:ln w="9525">
            <a:noFill/>
            <a:miter lim="800000"/>
            <a:headEnd/>
            <a:tailEnd/>
          </a:ln>
        </p:spPr>
        <p:txBody>
          <a:bodyPr>
            <a:prstTxWarp prst="textNoShape">
              <a:avLst/>
            </a:prstTxWarp>
            <a:spAutoFit/>
          </a:bodyPr>
          <a:lstStyle/>
          <a:p>
            <a:pPr algn="ctr"/>
            <a:r>
              <a:rPr lang="en-US" sz="7200" b="1">
                <a:latin typeface="Helvetica" pitchFamily="127" charset="0"/>
              </a:rPr>
              <a:t>Research Question</a:t>
            </a:r>
          </a:p>
          <a:p>
            <a:pPr algn="just"/>
            <a:r>
              <a:rPr lang="en-US" sz="6000">
                <a:latin typeface="Helvetica" pitchFamily="127" charset="0"/>
              </a:rPr>
              <a:t>While dieting may allow women to perform their gender under societal influences, can it also establish a sense of empowerment for women? </a:t>
            </a:r>
            <a:endParaRPr lang="en-US" sz="3200">
              <a:latin typeface="Helvetica" pitchFamily="127" charset="0"/>
            </a:endParaRPr>
          </a:p>
        </p:txBody>
      </p:sp>
      <p:sp>
        <p:nvSpPr>
          <p:cNvPr id="13320" name="TextBox 10"/>
          <p:cNvSpPr txBox="1">
            <a:spLocks noChangeArrowheads="1"/>
          </p:cNvSpPr>
          <p:nvPr/>
        </p:nvSpPr>
        <p:spPr bwMode="auto">
          <a:xfrm>
            <a:off x="27889200" y="27279600"/>
            <a:ext cx="13335000" cy="8504238"/>
          </a:xfrm>
          <a:prstGeom prst="rect">
            <a:avLst/>
          </a:prstGeom>
          <a:noFill/>
          <a:ln w="9525">
            <a:noFill/>
            <a:miter lim="800000"/>
            <a:headEnd/>
            <a:tailEnd/>
          </a:ln>
        </p:spPr>
        <p:txBody>
          <a:bodyPr>
            <a:prstTxWarp prst="textNoShape">
              <a:avLst/>
            </a:prstTxWarp>
            <a:spAutoFit/>
          </a:bodyPr>
          <a:lstStyle/>
          <a:p>
            <a:pPr marL="1771650" indent="-1771650" algn="ctr"/>
            <a:r>
              <a:rPr lang="en-US" sz="7200" b="1">
                <a:latin typeface="Helvetica" pitchFamily="127" charset="0"/>
              </a:rPr>
              <a:t>       Bibliography</a:t>
            </a:r>
          </a:p>
          <a:p>
            <a:pPr marL="1771650" indent="-1771650" algn="just">
              <a:buFont typeface="Arial" pitchFamily="127" charset="0"/>
              <a:buNone/>
            </a:pPr>
            <a:r>
              <a:rPr lang="en-US" sz="6000">
                <a:latin typeface="Helvetica" pitchFamily="127" charset="0"/>
              </a:rPr>
              <a:t>	1.”Loco_motion” 2015, April 8, [Instagram Post]. Retrieved from </a:t>
            </a:r>
            <a:r>
              <a:rPr lang="en-US" sz="6000"/>
              <a:t>https://instagram.com/p/1OLIlQo6KV/?taken-by=loco_motion_</a:t>
            </a:r>
            <a:endParaRPr lang="en-US" sz="6000">
              <a:latin typeface="Helvetica" pitchFamily="127" charset="0"/>
            </a:endParaRPr>
          </a:p>
          <a:p>
            <a:pPr marL="1771650" indent="-1771650" algn="just">
              <a:buFont typeface="Arial" pitchFamily="127" charset="0"/>
              <a:buNone/>
            </a:pPr>
            <a:r>
              <a:rPr lang="en-US" sz="6000">
                <a:latin typeface="Helvetica" pitchFamily="127" charset="0"/>
              </a:rPr>
              <a:t>	2. Orbach, Susie 1994. </a:t>
            </a:r>
            <a:r>
              <a:rPr lang="en-US" sz="6000" u="sng">
                <a:latin typeface="Helvetica" pitchFamily="127" charset="0"/>
              </a:rPr>
              <a:t>Fat is A Feminist Issue: The Anti-Diet Guide to Permanent Weight Loss.</a:t>
            </a:r>
            <a:r>
              <a:rPr lang="en-US" sz="6000">
                <a:latin typeface="Helvetica" pitchFamily="127" charset="0"/>
              </a:rPr>
              <a:t> Berkeley Books.</a:t>
            </a:r>
          </a:p>
        </p:txBody>
      </p:sp>
      <p:sp>
        <p:nvSpPr>
          <p:cNvPr id="13321" name="Text Box 20"/>
          <p:cNvSpPr txBox="1">
            <a:spLocks noChangeArrowheads="1"/>
          </p:cNvSpPr>
          <p:nvPr/>
        </p:nvSpPr>
        <p:spPr bwMode="auto">
          <a:xfrm>
            <a:off x="2133600" y="22005925"/>
            <a:ext cx="39471600" cy="3673475"/>
          </a:xfrm>
          <a:prstGeom prst="rect">
            <a:avLst/>
          </a:prstGeom>
          <a:noFill/>
          <a:ln w="9525">
            <a:noFill/>
            <a:miter lim="800000"/>
            <a:headEnd/>
            <a:tailEnd/>
          </a:ln>
        </p:spPr>
        <p:txBody>
          <a:bodyPr>
            <a:prstTxWarp prst="textNoShape">
              <a:avLst/>
            </a:prstTxWarp>
            <a:spAutoFit/>
          </a:bodyPr>
          <a:lstStyle/>
          <a:p>
            <a:pPr algn="ctr">
              <a:spcBef>
                <a:spcPct val="50000"/>
              </a:spcBef>
            </a:pPr>
            <a:r>
              <a:rPr lang="en-US" sz="8000" i="1">
                <a:solidFill>
                  <a:srgbClr val="D21219"/>
                </a:solidFill>
                <a:latin typeface="Cambria Italic" pitchFamily="127" charset="0"/>
              </a:rPr>
              <a:t>“Every woman is continually confronted with images of slimness and trimness and advice on how to eat sensibly, lose weight and have a happy life”</a:t>
            </a:r>
            <a:r>
              <a:rPr lang="en-US" sz="8000" i="1">
                <a:latin typeface="Cambria Italic" pitchFamily="127" charset="0"/>
              </a:rPr>
              <a:t> </a:t>
            </a:r>
          </a:p>
          <a:p>
            <a:pPr algn="ctr">
              <a:spcBef>
                <a:spcPct val="50000"/>
              </a:spcBef>
            </a:pPr>
            <a:endParaRPr lang="en-US" sz="5000" b="1"/>
          </a:p>
        </p:txBody>
      </p:sp>
      <p:sp>
        <p:nvSpPr>
          <p:cNvPr id="13322" name="TextBox 10"/>
          <p:cNvSpPr txBox="1">
            <a:spLocks noChangeArrowheads="1"/>
          </p:cNvSpPr>
          <p:nvPr/>
        </p:nvSpPr>
        <p:spPr bwMode="auto">
          <a:xfrm>
            <a:off x="2362200" y="33177163"/>
            <a:ext cx="12115800" cy="3932237"/>
          </a:xfrm>
          <a:prstGeom prst="rect">
            <a:avLst/>
          </a:prstGeom>
          <a:noFill/>
          <a:ln w="9525">
            <a:noFill/>
            <a:miter lim="800000"/>
            <a:headEnd/>
            <a:tailEnd/>
          </a:ln>
        </p:spPr>
        <p:txBody>
          <a:bodyPr>
            <a:prstTxWarp prst="textNoShape">
              <a:avLst/>
            </a:prstTxWarp>
            <a:spAutoFit/>
          </a:bodyPr>
          <a:lstStyle/>
          <a:p>
            <a:pPr algn="ctr"/>
            <a:r>
              <a:rPr lang="en-US" sz="7200" b="1">
                <a:latin typeface="Helvetica" pitchFamily="127" charset="0"/>
              </a:rPr>
              <a:t>Methods</a:t>
            </a:r>
          </a:p>
          <a:p>
            <a:pPr algn="just"/>
            <a:r>
              <a:rPr lang="en-US" sz="6000">
                <a:latin typeface="Helvetica" pitchFamily="127" charset="0"/>
              </a:rPr>
              <a:t>Interviews with women at Colby to understand how responses reflect and question larger societal trends.</a:t>
            </a:r>
          </a:p>
        </p:txBody>
      </p:sp>
      <p:sp>
        <p:nvSpPr>
          <p:cNvPr id="13323" name="TextBox 10"/>
          <p:cNvSpPr txBox="1">
            <a:spLocks noChangeArrowheads="1"/>
          </p:cNvSpPr>
          <p:nvPr/>
        </p:nvSpPr>
        <p:spPr bwMode="auto">
          <a:xfrm>
            <a:off x="28651200" y="5181600"/>
            <a:ext cx="13944600" cy="19477038"/>
          </a:xfrm>
          <a:prstGeom prst="rect">
            <a:avLst/>
          </a:prstGeom>
          <a:noFill/>
          <a:ln w="9525">
            <a:noFill/>
            <a:miter lim="800000"/>
            <a:headEnd/>
            <a:tailEnd/>
          </a:ln>
        </p:spPr>
        <p:txBody>
          <a:bodyPr>
            <a:prstTxWarp prst="textNoShape">
              <a:avLst/>
            </a:prstTxWarp>
            <a:spAutoFit/>
          </a:bodyPr>
          <a:lstStyle/>
          <a:p>
            <a:pPr algn="ctr"/>
            <a:r>
              <a:rPr lang="en-US" sz="7200" b="1">
                <a:latin typeface="Helvetica" pitchFamily="127" charset="0"/>
              </a:rPr>
              <a:t>Why Diet?</a:t>
            </a:r>
          </a:p>
          <a:p>
            <a:pPr algn="just"/>
            <a:r>
              <a:rPr lang="en-US" sz="6000">
                <a:latin typeface="Helvetica" pitchFamily="127" charset="0"/>
              </a:rPr>
              <a:t>My data reflects larger societal trends of social media as the most significant contributing factor encouraging women to diet. However, the goals that my interviewees hoped to achieve through their dieting, challenge claims made about women’s diet objectives in the literature I read. For example, women wanted to:</a:t>
            </a:r>
          </a:p>
          <a:p>
            <a:pPr algn="just"/>
            <a:endParaRPr lang="en-US" sz="6000">
              <a:latin typeface="Helvetica" pitchFamily="127" charset="0"/>
            </a:endParaRPr>
          </a:p>
          <a:p>
            <a:pPr algn="just">
              <a:buFont typeface="Wingdings" pitchFamily="127" charset="2"/>
              <a:buChar char="v"/>
            </a:pPr>
            <a:r>
              <a:rPr lang="en-US" sz="6000">
                <a:latin typeface="Helvetica" pitchFamily="127" charset="0"/>
              </a:rPr>
              <a:t>Feel healthier</a:t>
            </a:r>
          </a:p>
          <a:p>
            <a:pPr algn="just">
              <a:buFont typeface="Wingdings" pitchFamily="127" charset="2"/>
              <a:buNone/>
            </a:pPr>
            <a:endParaRPr lang="en-US" sz="6000">
              <a:latin typeface="Helvetica" pitchFamily="127" charset="0"/>
            </a:endParaRPr>
          </a:p>
          <a:p>
            <a:pPr algn="just">
              <a:buFont typeface="Wingdings" pitchFamily="127" charset="2"/>
              <a:buChar char="v"/>
            </a:pPr>
            <a:r>
              <a:rPr lang="en-US" sz="6000">
                <a:latin typeface="Helvetica" pitchFamily="127" charset="0"/>
              </a:rPr>
              <a:t>Feel confident in the presence of their male counterparts</a:t>
            </a:r>
          </a:p>
          <a:p>
            <a:pPr algn="just">
              <a:buFont typeface="Wingdings" pitchFamily="127" charset="2"/>
              <a:buChar char="v"/>
            </a:pPr>
            <a:endParaRPr lang="en-US" sz="6000">
              <a:latin typeface="Helvetica" pitchFamily="127" charset="0"/>
            </a:endParaRPr>
          </a:p>
          <a:p>
            <a:pPr algn="just">
              <a:buFont typeface="Wingdings" pitchFamily="127" charset="2"/>
              <a:buChar char="v"/>
            </a:pPr>
            <a:r>
              <a:rPr lang="en-US" sz="6000">
                <a:latin typeface="Helvetica" pitchFamily="127" charset="0"/>
              </a:rPr>
              <a:t>Feel happier with themselves</a:t>
            </a:r>
          </a:p>
          <a:p>
            <a:pPr algn="just">
              <a:buFont typeface="Wingdings" pitchFamily="127" charset="2"/>
              <a:buChar char="v"/>
            </a:pPr>
            <a:endParaRPr lang="en-US" sz="6000">
              <a:latin typeface="Helvetica" pitchFamily="127" charset="0"/>
            </a:endParaRPr>
          </a:p>
          <a:p>
            <a:pPr algn="just">
              <a:buFont typeface="Wingdings" pitchFamily="127" charset="2"/>
              <a:buChar char="v"/>
            </a:pPr>
            <a:endParaRPr lang="en-US" sz="6000">
              <a:latin typeface="Helvetica" pitchFamily="127" charset="0"/>
            </a:endParaRPr>
          </a:p>
          <a:p>
            <a:pPr algn="just">
              <a:buFont typeface="Wingdings" pitchFamily="127" charset="2"/>
              <a:buChar char="v"/>
            </a:pPr>
            <a:endParaRPr lang="en-US" sz="6000">
              <a:latin typeface="Helvetica" pitchFamily="127" charset="0"/>
            </a:endParaRPr>
          </a:p>
          <a:p>
            <a:pPr algn="just">
              <a:buFont typeface="Wingdings" pitchFamily="127" charset="2"/>
              <a:buChar char="v"/>
            </a:pPr>
            <a:endParaRPr lang="en-US" sz="6000">
              <a:latin typeface="Helvetica" pitchFamily="127" charset="0"/>
            </a:endParaRPr>
          </a:p>
        </p:txBody>
      </p:sp>
      <p:sp>
        <p:nvSpPr>
          <p:cNvPr id="13325" name="Text Box 27"/>
          <p:cNvSpPr txBox="1">
            <a:spLocks noChangeArrowheads="1"/>
          </p:cNvSpPr>
          <p:nvPr/>
        </p:nvSpPr>
        <p:spPr bwMode="auto">
          <a:xfrm>
            <a:off x="19126200" y="24444325"/>
            <a:ext cx="6019800" cy="854075"/>
          </a:xfrm>
          <a:prstGeom prst="rect">
            <a:avLst/>
          </a:prstGeom>
          <a:noFill/>
          <a:ln w="9525">
            <a:noFill/>
            <a:miter lim="800000"/>
            <a:headEnd/>
            <a:tailEnd/>
          </a:ln>
        </p:spPr>
        <p:txBody>
          <a:bodyPr>
            <a:prstTxWarp prst="textNoShape">
              <a:avLst/>
            </a:prstTxWarp>
            <a:spAutoFit/>
          </a:bodyPr>
          <a:lstStyle/>
          <a:p>
            <a:pPr>
              <a:spcBef>
                <a:spcPct val="50000"/>
              </a:spcBef>
            </a:pPr>
            <a:r>
              <a:rPr lang="en-US" sz="5000">
                <a:latin typeface="Helvetica" pitchFamily="127" charset="0"/>
              </a:rPr>
              <a:t>(Orbach 1994: xvii)</a:t>
            </a:r>
          </a:p>
        </p:txBody>
      </p:sp>
      <p:sp>
        <p:nvSpPr>
          <p:cNvPr id="13327" name="Text Box 31"/>
          <p:cNvSpPr txBox="1">
            <a:spLocks noChangeArrowheads="1"/>
          </p:cNvSpPr>
          <p:nvPr/>
        </p:nvSpPr>
        <p:spPr bwMode="auto">
          <a:xfrm>
            <a:off x="16154400" y="20481925"/>
            <a:ext cx="12420600" cy="854075"/>
          </a:xfrm>
          <a:prstGeom prst="rect">
            <a:avLst/>
          </a:prstGeom>
          <a:noFill/>
          <a:ln w="9525">
            <a:noFill/>
            <a:miter lim="800000"/>
            <a:headEnd/>
            <a:tailEnd/>
          </a:ln>
        </p:spPr>
        <p:txBody>
          <a:bodyPr>
            <a:prstTxWarp prst="textNoShape">
              <a:avLst/>
            </a:prstTxWarp>
            <a:spAutoFit/>
          </a:bodyPr>
          <a:lstStyle/>
          <a:p>
            <a:pPr>
              <a:spcBef>
                <a:spcPct val="50000"/>
              </a:spcBef>
            </a:pPr>
            <a:r>
              <a:rPr lang="en-US" sz="5000">
                <a:latin typeface="Helvetica" pitchFamily="127" charset="0"/>
              </a:rPr>
              <a:t>(“Loco_motion,” Instagram, 2015. April 8)</a:t>
            </a:r>
          </a:p>
        </p:txBody>
      </p:sp>
      <p:pic>
        <p:nvPicPr>
          <p:cNvPr id="13328" name="Picture 16" descr="saladpicfinal"/>
          <p:cNvPicPr>
            <a:picLocks noChangeAspect="1" noChangeArrowheads="1"/>
          </p:cNvPicPr>
          <p:nvPr/>
        </p:nvPicPr>
        <p:blipFill>
          <a:blip r:embed="rId3"/>
          <a:srcRect/>
          <a:stretch>
            <a:fillRect/>
          </a:stretch>
        </p:blipFill>
        <p:spPr bwMode="auto">
          <a:xfrm>
            <a:off x="16992600" y="26136600"/>
            <a:ext cx="9990138" cy="10668000"/>
          </a:xfrm>
          <a:prstGeom prst="rect">
            <a:avLst/>
          </a:prstGeom>
          <a:noFill/>
          <a:ln w="38100">
            <a:solidFill>
              <a:schemeClr val="tx1"/>
            </a:solidFill>
            <a:miter lim="800000"/>
            <a:headEnd/>
            <a:tailEnd/>
          </a:ln>
        </p:spPr>
      </p:pic>
      <p:pic>
        <p:nvPicPr>
          <p:cNvPr id="13329" name="Picture 17" descr="thin pic 2"/>
          <p:cNvPicPr>
            <a:picLocks noChangeAspect="1" noChangeArrowheads="1"/>
          </p:cNvPicPr>
          <p:nvPr/>
        </p:nvPicPr>
        <p:blipFill>
          <a:blip r:embed="rId4"/>
          <a:srcRect/>
          <a:stretch>
            <a:fillRect/>
          </a:stretch>
        </p:blipFill>
        <p:spPr bwMode="auto">
          <a:xfrm>
            <a:off x="16687800" y="5181600"/>
            <a:ext cx="10682288" cy="15163800"/>
          </a:xfrm>
          <a:prstGeom prst="rect">
            <a:avLst/>
          </a:prstGeom>
          <a:noFill/>
          <a:ln w="38100">
            <a:solidFill>
              <a:schemeClr val="tx1"/>
            </a:solid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552</TotalTime>
  <Words>275</Words>
  <Application>Microsoft Office PowerPoint</Application>
  <PresentationFormat>Custom</PresentationFormat>
  <Paragraphs>25</Paragraphs>
  <Slides>1</Slides>
  <Notes>0</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1</vt:i4>
      </vt:variant>
    </vt:vector>
  </HeadingPairs>
  <TitlesOfParts>
    <vt:vector size="8" baseType="lpstr">
      <vt:lpstr>Arial</vt:lpstr>
      <vt:lpstr>ＭＳ Ｐゴシック</vt:lpstr>
      <vt:lpstr>Calibri</vt:lpstr>
      <vt:lpstr>Helvetica</vt:lpstr>
      <vt:lpstr>Cambria Italic</vt:lpstr>
      <vt:lpstr>Wingdings</vt:lpstr>
      <vt:lpstr>Office Theme</vt:lpstr>
      <vt:lpstr>PowerPoint Presentation</vt:lpstr>
    </vt:vector>
  </TitlesOfParts>
  <Company>Colby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Molly Cox</cp:lastModifiedBy>
  <cp:revision>30</cp:revision>
  <dcterms:created xsi:type="dcterms:W3CDTF">2014-04-08T13:46:32Z</dcterms:created>
  <dcterms:modified xsi:type="dcterms:W3CDTF">2015-04-23T21:52:31Z</dcterms:modified>
</cp:coreProperties>
</file>