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8404800"/>
  <p:notesSz cx="6858000" cy="9144000"/>
  <p:defaultTextStyle>
    <a:defPPr>
      <a:defRPr lang="en-US"/>
    </a:defPPr>
    <a:lvl1pPr marL="0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1pPr>
    <a:lvl2pPr marL="2351288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2pPr>
    <a:lvl3pPr marL="4702576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3pPr>
    <a:lvl4pPr marL="7053864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4pPr>
    <a:lvl5pPr marL="9405153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5pPr>
    <a:lvl6pPr marL="11756441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6pPr>
    <a:lvl7pPr marL="14107729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7pPr>
    <a:lvl8pPr marL="16459017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8pPr>
    <a:lvl9pPr marL="18810305" algn="l" defTabSz="4702576" rtl="0" eaLnBrk="1" latinLnBrk="0" hangingPunct="1">
      <a:defRPr sz="9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3" d="100"/>
          <a:sy n="23" d="100"/>
        </p:scale>
        <p:origin x="-228" y="2406"/>
      </p:cViewPr>
      <p:guideLst>
        <p:guide orient="horz" pos="12096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1930383"/>
            <a:ext cx="3730752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1762720"/>
            <a:ext cx="3072384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1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2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3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5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9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6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8614416"/>
            <a:ext cx="47404018" cy="1834984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8614416"/>
            <a:ext cx="141480542" cy="1834984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7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73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4678643"/>
            <a:ext cx="37307520" cy="7627620"/>
          </a:xfrm>
        </p:spPr>
        <p:txBody>
          <a:bodyPr anchor="t"/>
          <a:lstStyle>
            <a:lvl1pPr algn="l">
              <a:defRPr sz="20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277596"/>
            <a:ext cx="37307520" cy="8401047"/>
          </a:xfrm>
        </p:spPr>
        <p:txBody>
          <a:bodyPr anchor="b"/>
          <a:lstStyle>
            <a:lvl1pPr marL="0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1pPr>
            <a:lvl2pPr marL="2351288" indent="0">
              <a:buNone/>
              <a:defRPr sz="9300">
                <a:solidFill>
                  <a:schemeClr val="tx1">
                    <a:tint val="75000"/>
                  </a:schemeClr>
                </a:solidFill>
              </a:defRPr>
            </a:lvl2pPr>
            <a:lvl3pPr marL="470257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3pPr>
            <a:lvl4pPr marL="7053864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4pPr>
            <a:lvl5pPr marL="9405153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5pPr>
            <a:lvl6pPr marL="1175644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6pPr>
            <a:lvl7pPr marL="14107729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7pPr>
            <a:lvl8pPr marL="16459017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8pPr>
            <a:lvl9pPr marL="18810305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5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0184056"/>
            <a:ext cx="94442280" cy="141928847"/>
          </a:xfrm>
        </p:spPr>
        <p:txBody>
          <a:bodyPr/>
          <a:lstStyle>
            <a:lvl1pPr>
              <a:defRPr sz="14400"/>
            </a:lvl1pPr>
            <a:lvl2pPr>
              <a:defRPr sz="12300"/>
            </a:lvl2pPr>
            <a:lvl3pPr>
              <a:defRPr sz="10300"/>
            </a:lvl3pPr>
            <a:lvl4pPr>
              <a:defRPr sz="9300"/>
            </a:lvl4pPr>
            <a:lvl5pPr>
              <a:defRPr sz="9300"/>
            </a:lvl5pPr>
            <a:lvl6pPr>
              <a:defRPr sz="9300"/>
            </a:lvl6pPr>
            <a:lvl7pPr>
              <a:defRPr sz="9300"/>
            </a:lvl7pPr>
            <a:lvl8pPr>
              <a:defRPr sz="9300"/>
            </a:lvl8pPr>
            <a:lvl9pPr>
              <a:defRPr sz="9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7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596633"/>
            <a:ext cx="19392902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179300"/>
            <a:ext cx="19392902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596633"/>
            <a:ext cx="19400520" cy="3582667"/>
          </a:xfrm>
        </p:spPr>
        <p:txBody>
          <a:bodyPr anchor="b"/>
          <a:lstStyle>
            <a:lvl1pPr marL="0" indent="0">
              <a:buNone/>
              <a:defRPr sz="12300" b="1"/>
            </a:lvl1pPr>
            <a:lvl2pPr marL="2351288" indent="0">
              <a:buNone/>
              <a:defRPr sz="10300" b="1"/>
            </a:lvl2pPr>
            <a:lvl3pPr marL="4702576" indent="0">
              <a:buNone/>
              <a:defRPr sz="9300" b="1"/>
            </a:lvl3pPr>
            <a:lvl4pPr marL="7053864" indent="0">
              <a:buNone/>
              <a:defRPr sz="8200" b="1"/>
            </a:lvl4pPr>
            <a:lvl5pPr marL="9405153" indent="0">
              <a:buNone/>
              <a:defRPr sz="8200" b="1"/>
            </a:lvl5pPr>
            <a:lvl6pPr marL="11756441" indent="0">
              <a:buNone/>
              <a:defRPr sz="8200" b="1"/>
            </a:lvl6pPr>
            <a:lvl7pPr marL="14107729" indent="0">
              <a:buNone/>
              <a:defRPr sz="8200" b="1"/>
            </a:lvl7pPr>
            <a:lvl8pPr marL="16459017" indent="0">
              <a:buNone/>
              <a:defRPr sz="8200" b="1"/>
            </a:lvl8pPr>
            <a:lvl9pPr marL="18810305" indent="0">
              <a:buNone/>
              <a:defRPr sz="8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179300"/>
            <a:ext cx="19400520" cy="22127213"/>
          </a:xfrm>
        </p:spPr>
        <p:txBody>
          <a:bodyPr/>
          <a:lstStyle>
            <a:lvl1pPr>
              <a:defRPr sz="12300"/>
            </a:lvl1pPr>
            <a:lvl2pPr>
              <a:defRPr sz="10300"/>
            </a:lvl2pPr>
            <a:lvl3pPr>
              <a:defRPr sz="93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6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1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529080"/>
            <a:ext cx="14439902" cy="6507480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29083"/>
            <a:ext cx="24536400" cy="32777433"/>
          </a:xfrm>
        </p:spPr>
        <p:txBody>
          <a:bodyPr/>
          <a:lstStyle>
            <a:lvl1pPr>
              <a:defRPr sz="16500"/>
            </a:lvl1pPr>
            <a:lvl2pPr>
              <a:defRPr sz="14400"/>
            </a:lvl2pPr>
            <a:lvl3pPr>
              <a:defRPr sz="123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8036563"/>
            <a:ext cx="14439902" cy="26269953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6883360"/>
            <a:ext cx="26334720" cy="3173733"/>
          </a:xfrm>
        </p:spPr>
        <p:txBody>
          <a:bodyPr anchor="b"/>
          <a:lstStyle>
            <a:lvl1pPr algn="l">
              <a:defRPr sz="10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431540"/>
            <a:ext cx="26334720" cy="23042880"/>
          </a:xfrm>
        </p:spPr>
        <p:txBody>
          <a:bodyPr/>
          <a:lstStyle>
            <a:lvl1pPr marL="0" indent="0">
              <a:buNone/>
              <a:defRPr sz="16500"/>
            </a:lvl1pPr>
            <a:lvl2pPr marL="2351288" indent="0">
              <a:buNone/>
              <a:defRPr sz="14400"/>
            </a:lvl2pPr>
            <a:lvl3pPr marL="4702576" indent="0">
              <a:buNone/>
              <a:defRPr sz="12300"/>
            </a:lvl3pPr>
            <a:lvl4pPr marL="7053864" indent="0">
              <a:buNone/>
              <a:defRPr sz="10300"/>
            </a:lvl4pPr>
            <a:lvl5pPr marL="9405153" indent="0">
              <a:buNone/>
              <a:defRPr sz="10300"/>
            </a:lvl5pPr>
            <a:lvl6pPr marL="11756441" indent="0">
              <a:buNone/>
              <a:defRPr sz="10300"/>
            </a:lvl6pPr>
            <a:lvl7pPr marL="14107729" indent="0">
              <a:buNone/>
              <a:defRPr sz="10300"/>
            </a:lvl7pPr>
            <a:lvl8pPr marL="16459017" indent="0">
              <a:buNone/>
              <a:defRPr sz="10300"/>
            </a:lvl8pPr>
            <a:lvl9pPr marL="18810305" indent="0">
              <a:buNone/>
              <a:defRPr sz="10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057093"/>
            <a:ext cx="26334720" cy="4507227"/>
          </a:xfrm>
        </p:spPr>
        <p:txBody>
          <a:bodyPr/>
          <a:lstStyle>
            <a:lvl1pPr marL="0" indent="0">
              <a:buNone/>
              <a:defRPr sz="7200"/>
            </a:lvl1pPr>
            <a:lvl2pPr marL="2351288" indent="0">
              <a:buNone/>
              <a:defRPr sz="6200"/>
            </a:lvl2pPr>
            <a:lvl3pPr marL="4702576" indent="0">
              <a:buNone/>
              <a:defRPr sz="5100"/>
            </a:lvl3pPr>
            <a:lvl4pPr marL="7053864" indent="0">
              <a:buNone/>
              <a:defRPr sz="4600"/>
            </a:lvl4pPr>
            <a:lvl5pPr marL="9405153" indent="0">
              <a:buNone/>
              <a:defRPr sz="4600"/>
            </a:lvl5pPr>
            <a:lvl6pPr marL="11756441" indent="0">
              <a:buNone/>
              <a:defRPr sz="4600"/>
            </a:lvl6pPr>
            <a:lvl7pPr marL="14107729" indent="0">
              <a:buNone/>
              <a:defRPr sz="4600"/>
            </a:lvl7pPr>
            <a:lvl8pPr marL="16459017" indent="0">
              <a:buNone/>
              <a:defRPr sz="4600"/>
            </a:lvl8pPr>
            <a:lvl9pPr marL="18810305" indent="0">
              <a:buNone/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37973"/>
            <a:ext cx="39502080" cy="6400800"/>
          </a:xfrm>
          <a:prstGeom prst="rect">
            <a:avLst/>
          </a:prstGeom>
        </p:spPr>
        <p:txBody>
          <a:bodyPr vert="horz" lIns="470258" tIns="235129" rIns="470258" bIns="2351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961123"/>
            <a:ext cx="39502080" cy="25345393"/>
          </a:xfrm>
          <a:prstGeom prst="rect">
            <a:avLst/>
          </a:prstGeom>
        </p:spPr>
        <p:txBody>
          <a:bodyPr vert="horz" lIns="470258" tIns="235129" rIns="470258" bIns="2351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l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253B7-7725-45E2-85A7-ECFFAB05BAA7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5595563"/>
            <a:ext cx="138988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5595563"/>
            <a:ext cx="10241280" cy="2044700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r">
              <a:defRPr sz="6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CDF07-851C-4DD2-BDF8-692F7B755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02576" rtl="0" eaLnBrk="1" latinLnBrk="0" hangingPunct="1">
        <a:spcBef>
          <a:spcPct val="0"/>
        </a:spcBef>
        <a:buNone/>
        <a:defRPr sz="2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466" indent="-1763466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843" indent="-1469555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4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8220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23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0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580797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»"/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2085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3373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4661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5949" indent="-1175644" algn="l" defTabSz="47025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351288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2pPr>
      <a:lvl3pPr marL="4702576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3pPr>
      <a:lvl4pPr marL="7053864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4pPr>
      <a:lvl5pPr marL="9405153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6441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7729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017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8pPr>
      <a:lvl9pPr marL="18810305" algn="l" defTabSz="4702576" rtl="0" eaLnBrk="1" latinLnBrk="0" hangingPunct="1">
        <a:defRPr sz="9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5" y="2438400"/>
            <a:ext cx="8305800" cy="421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43164" y="1290150"/>
            <a:ext cx="2712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Helvetica" pitchFamily="34" charset="0"/>
              </a:rPr>
              <a:t>Computer Graphics</a:t>
            </a:r>
            <a:endParaRPr lang="en-US" sz="9600" dirty="0"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43164" y="3213515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>
                <a:latin typeface="Helvetica" pitchFamily="34" charset="0"/>
              </a:rPr>
              <a:t>Itrat</a:t>
            </a:r>
            <a:r>
              <a:rPr lang="en-US" sz="7200" dirty="0" smtClean="0">
                <a:latin typeface="Helvetica" pitchFamily="34" charset="0"/>
              </a:rPr>
              <a:t> Ahmed Akhter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0200" y="4971871"/>
            <a:ext cx="2712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Helvetica" pitchFamily="34" charset="0"/>
              </a:rPr>
              <a:t>Computer Science Department, Colby College, Waterville, ME</a:t>
            </a:r>
            <a:endParaRPr lang="en-US" sz="7200" dirty="0">
              <a:latin typeface="Helvetic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4055" y="7992070"/>
            <a:ext cx="17463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itchFamily="34" charset="0"/>
              </a:rPr>
              <a:t>Fractals</a:t>
            </a:r>
            <a:endParaRPr lang="en-US" sz="5400" dirty="0" smtClean="0">
              <a:latin typeface="Helvetic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054" y="8979656"/>
            <a:ext cx="17463655" cy="145661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24857058"/>
            <a:ext cx="9029700" cy="81656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14055" y="23926800"/>
            <a:ext cx="9015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Bezier Curves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0" y="24857057"/>
            <a:ext cx="7730577" cy="81794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430000" y="23933727"/>
            <a:ext cx="7647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Robots in Love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0" y="9014291"/>
            <a:ext cx="11049000" cy="75973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0" y="9014291"/>
            <a:ext cx="10820400" cy="75973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645745" y="8144470"/>
            <a:ext cx="2270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Particle System (Snow Fall) with Lighting and Shading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534" y="18198312"/>
            <a:ext cx="13452521" cy="99194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659599" y="17221200"/>
            <a:ext cx="13593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Texture Mapping and Hierarchical Modeling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00199" y="33375600"/>
            <a:ext cx="1805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6000" dirty="0">
                <a:solidFill>
                  <a:schemeClr val="tx2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Acknowledgements</a:t>
            </a:r>
            <a:endParaRPr lang="en-US" altLang="en-US" sz="6000" dirty="0">
              <a:solidFill>
                <a:schemeClr val="tx2"/>
              </a:solidFill>
              <a:latin typeface="Helvetica" pitchFamily="34" charset="0"/>
            </a:endParaRPr>
          </a:p>
          <a:p>
            <a:r>
              <a:rPr lang="en-US" sz="4800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Professor Bruce Maxwell, Computer Science Department, Colby College</a:t>
            </a:r>
          </a:p>
          <a:p>
            <a:r>
              <a:rPr lang="en-US" sz="4800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Beatrice Liang, Class of 2016, Colby College</a:t>
            </a:r>
          </a:p>
          <a:p>
            <a:r>
              <a:rPr lang="en-US" sz="4800" dirty="0" smtClean="0">
                <a:solidFill>
                  <a:schemeClr val="tx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Bilal Ahmad, Class of 2015, Colby College</a:t>
            </a:r>
            <a:endParaRPr lang="en-US" sz="4800" dirty="0">
              <a:solidFill>
                <a:schemeClr val="tx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9431000" y="7765473"/>
            <a:ext cx="0" cy="30223691"/>
          </a:xfrm>
          <a:prstGeom prst="line">
            <a:avLst/>
          </a:prstGeom>
          <a:ln w="1270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143000" y="23850600"/>
            <a:ext cx="18288000" cy="0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143000" y="33375600"/>
            <a:ext cx="18288000" cy="0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9431000" y="16916400"/>
            <a:ext cx="23622000" cy="76200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1049000" y="23933727"/>
            <a:ext cx="0" cy="9441873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1400" y="18226021"/>
            <a:ext cx="8291945" cy="57077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7936" y="24487725"/>
            <a:ext cx="8291945" cy="571499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4141064" y="17221199"/>
            <a:ext cx="8212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Scanline</a:t>
            </a:r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Fill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7539" y="29457134"/>
            <a:ext cx="13385516" cy="798117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9867539" y="28533804"/>
            <a:ext cx="13385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Position of Lights Affecting Colors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141064" y="30775870"/>
            <a:ext cx="8226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Modeling Pruned Trees</a:t>
            </a:r>
            <a:endParaRPr lang="en-US" sz="5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3528000" y="16992600"/>
            <a:ext cx="0" cy="20996564"/>
          </a:xfrm>
          <a:prstGeom prst="line">
            <a:avLst/>
          </a:prstGeom>
          <a:ln w="127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431000" y="28533804"/>
            <a:ext cx="14097000" cy="1"/>
          </a:xfrm>
          <a:prstGeom prst="line">
            <a:avLst/>
          </a:prstGeom>
          <a:ln w="127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3528000" y="30775870"/>
            <a:ext cx="9525000" cy="0"/>
          </a:xfrm>
          <a:prstGeom prst="line">
            <a:avLst/>
          </a:prstGeom>
          <a:ln w="1270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4919" y="31699200"/>
            <a:ext cx="8309264" cy="573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75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Colby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Gimond</dc:creator>
  <cp:lastModifiedBy>Bornil</cp:lastModifiedBy>
  <cp:revision>19</cp:revision>
  <dcterms:created xsi:type="dcterms:W3CDTF">2014-04-08T13:46:32Z</dcterms:created>
  <dcterms:modified xsi:type="dcterms:W3CDTF">2015-04-26T22:45:41Z</dcterms:modified>
</cp:coreProperties>
</file>