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jpg" ContentType="image/jpe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Lst>
  <p:sldSz cx="43891200" cy="38404800"/>
  <p:notesSz cx="6858000" cy="9144000"/>
  <p:defaultTextStyle>
    <a:defPPr>
      <a:defRPr lang="en-US"/>
    </a:defPPr>
    <a:lvl1pPr marL="0" algn="l" defTabSz="4702576" rtl="0" eaLnBrk="1" latinLnBrk="0" hangingPunct="1">
      <a:defRPr sz="9300" kern="1200">
        <a:solidFill>
          <a:schemeClr val="tx1"/>
        </a:solidFill>
        <a:latin typeface="+mn-lt"/>
        <a:ea typeface="+mn-ea"/>
        <a:cs typeface="+mn-cs"/>
      </a:defRPr>
    </a:lvl1pPr>
    <a:lvl2pPr marL="2351288" algn="l" defTabSz="4702576" rtl="0" eaLnBrk="1" latinLnBrk="0" hangingPunct="1">
      <a:defRPr sz="9300" kern="1200">
        <a:solidFill>
          <a:schemeClr val="tx1"/>
        </a:solidFill>
        <a:latin typeface="+mn-lt"/>
        <a:ea typeface="+mn-ea"/>
        <a:cs typeface="+mn-cs"/>
      </a:defRPr>
    </a:lvl2pPr>
    <a:lvl3pPr marL="4702576" algn="l" defTabSz="4702576" rtl="0" eaLnBrk="1" latinLnBrk="0" hangingPunct="1">
      <a:defRPr sz="9300" kern="1200">
        <a:solidFill>
          <a:schemeClr val="tx1"/>
        </a:solidFill>
        <a:latin typeface="+mn-lt"/>
        <a:ea typeface="+mn-ea"/>
        <a:cs typeface="+mn-cs"/>
      </a:defRPr>
    </a:lvl3pPr>
    <a:lvl4pPr marL="7053864" algn="l" defTabSz="4702576" rtl="0" eaLnBrk="1" latinLnBrk="0" hangingPunct="1">
      <a:defRPr sz="9300" kern="1200">
        <a:solidFill>
          <a:schemeClr val="tx1"/>
        </a:solidFill>
        <a:latin typeface="+mn-lt"/>
        <a:ea typeface="+mn-ea"/>
        <a:cs typeface="+mn-cs"/>
      </a:defRPr>
    </a:lvl4pPr>
    <a:lvl5pPr marL="9405153" algn="l" defTabSz="4702576" rtl="0" eaLnBrk="1" latinLnBrk="0" hangingPunct="1">
      <a:defRPr sz="9300" kern="1200">
        <a:solidFill>
          <a:schemeClr val="tx1"/>
        </a:solidFill>
        <a:latin typeface="+mn-lt"/>
        <a:ea typeface="+mn-ea"/>
        <a:cs typeface="+mn-cs"/>
      </a:defRPr>
    </a:lvl5pPr>
    <a:lvl6pPr marL="11756441" algn="l" defTabSz="4702576" rtl="0" eaLnBrk="1" latinLnBrk="0" hangingPunct="1">
      <a:defRPr sz="9300" kern="1200">
        <a:solidFill>
          <a:schemeClr val="tx1"/>
        </a:solidFill>
        <a:latin typeface="+mn-lt"/>
        <a:ea typeface="+mn-ea"/>
        <a:cs typeface="+mn-cs"/>
      </a:defRPr>
    </a:lvl6pPr>
    <a:lvl7pPr marL="14107729" algn="l" defTabSz="4702576" rtl="0" eaLnBrk="1" latinLnBrk="0" hangingPunct="1">
      <a:defRPr sz="9300" kern="1200">
        <a:solidFill>
          <a:schemeClr val="tx1"/>
        </a:solidFill>
        <a:latin typeface="+mn-lt"/>
        <a:ea typeface="+mn-ea"/>
        <a:cs typeface="+mn-cs"/>
      </a:defRPr>
    </a:lvl7pPr>
    <a:lvl8pPr marL="16459017" algn="l" defTabSz="4702576" rtl="0" eaLnBrk="1" latinLnBrk="0" hangingPunct="1">
      <a:defRPr sz="9300" kern="1200">
        <a:solidFill>
          <a:schemeClr val="tx1"/>
        </a:solidFill>
        <a:latin typeface="+mn-lt"/>
        <a:ea typeface="+mn-ea"/>
        <a:cs typeface="+mn-cs"/>
      </a:defRPr>
    </a:lvl8pPr>
    <a:lvl9pPr marL="18810305" algn="l" defTabSz="4702576" rtl="0" eaLnBrk="1" latinLnBrk="0" hangingPunct="1">
      <a:defRPr sz="93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p:restoredLeft sz="15620"/>
    <p:restoredTop sz="94660"/>
  </p:normalViewPr>
  <p:slideViewPr>
    <p:cSldViewPr>
      <p:cViewPr>
        <p:scale>
          <a:sx n="23" d="100"/>
          <a:sy n="23" d="100"/>
        </p:scale>
        <p:origin x="-128" y="-80"/>
      </p:cViewPr>
      <p:guideLst>
        <p:guide orient="horz" pos="14784"/>
        <p:guide pos="22368"/>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printerSettings" Target="printerSettings/printerSettings1.bin"/><Relationship Id="rId4" Type="http://schemas.openxmlformats.org/officeDocument/2006/relationships/presProps" Target="presProps.xml"/><Relationship Id="rId5" Type="http://schemas.openxmlformats.org/officeDocument/2006/relationships/viewProps" Target="viewProps.xml"/><Relationship Id="rId6" Type="http://schemas.openxmlformats.org/officeDocument/2006/relationships/theme" Target="theme/theme1.xml"/><Relationship Id="rId7"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291840" y="11930383"/>
            <a:ext cx="37307520" cy="8232140"/>
          </a:xfrm>
        </p:spPr>
        <p:txBody>
          <a:bodyPr/>
          <a:lstStyle/>
          <a:p>
            <a:r>
              <a:rPr lang="en-US" smtClean="0"/>
              <a:t>Click to edit Master title style</a:t>
            </a:r>
            <a:endParaRPr lang="en-US"/>
          </a:p>
        </p:txBody>
      </p:sp>
      <p:sp>
        <p:nvSpPr>
          <p:cNvPr id="3" name="Subtitle 2"/>
          <p:cNvSpPr>
            <a:spLocks noGrp="1"/>
          </p:cNvSpPr>
          <p:nvPr>
            <p:ph type="subTitle" idx="1"/>
          </p:nvPr>
        </p:nvSpPr>
        <p:spPr>
          <a:xfrm>
            <a:off x="6583680" y="21762720"/>
            <a:ext cx="30723840" cy="9814560"/>
          </a:xfrm>
        </p:spPr>
        <p:txBody>
          <a:bodyPr/>
          <a:lstStyle>
            <a:lvl1pPr marL="0" indent="0" algn="ctr">
              <a:buNone/>
              <a:defRPr>
                <a:solidFill>
                  <a:schemeClr val="tx1">
                    <a:tint val="75000"/>
                  </a:schemeClr>
                </a:solidFill>
              </a:defRPr>
            </a:lvl1pPr>
            <a:lvl2pPr marL="2351288" indent="0" algn="ctr">
              <a:buNone/>
              <a:defRPr>
                <a:solidFill>
                  <a:schemeClr val="tx1">
                    <a:tint val="75000"/>
                  </a:schemeClr>
                </a:solidFill>
              </a:defRPr>
            </a:lvl2pPr>
            <a:lvl3pPr marL="4702576" indent="0" algn="ctr">
              <a:buNone/>
              <a:defRPr>
                <a:solidFill>
                  <a:schemeClr val="tx1">
                    <a:tint val="75000"/>
                  </a:schemeClr>
                </a:solidFill>
              </a:defRPr>
            </a:lvl3pPr>
            <a:lvl4pPr marL="7053864" indent="0" algn="ctr">
              <a:buNone/>
              <a:defRPr>
                <a:solidFill>
                  <a:schemeClr val="tx1">
                    <a:tint val="75000"/>
                  </a:schemeClr>
                </a:solidFill>
              </a:defRPr>
            </a:lvl4pPr>
            <a:lvl5pPr marL="9405153" indent="0" algn="ctr">
              <a:buNone/>
              <a:defRPr>
                <a:solidFill>
                  <a:schemeClr val="tx1">
                    <a:tint val="75000"/>
                  </a:schemeClr>
                </a:solidFill>
              </a:defRPr>
            </a:lvl5pPr>
            <a:lvl6pPr marL="11756441" indent="0" algn="ctr">
              <a:buNone/>
              <a:defRPr>
                <a:solidFill>
                  <a:schemeClr val="tx1">
                    <a:tint val="75000"/>
                  </a:schemeClr>
                </a:solidFill>
              </a:defRPr>
            </a:lvl6pPr>
            <a:lvl7pPr marL="14107729" indent="0" algn="ctr">
              <a:buNone/>
              <a:defRPr>
                <a:solidFill>
                  <a:schemeClr val="tx1">
                    <a:tint val="75000"/>
                  </a:schemeClr>
                </a:solidFill>
              </a:defRPr>
            </a:lvl7pPr>
            <a:lvl8pPr marL="16459017" indent="0" algn="ctr">
              <a:buNone/>
              <a:defRPr>
                <a:solidFill>
                  <a:schemeClr val="tx1">
                    <a:tint val="75000"/>
                  </a:schemeClr>
                </a:solidFill>
              </a:defRPr>
            </a:lvl8pPr>
            <a:lvl9pPr marL="18810305"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85C253B7-7725-45E2-85A7-ECFFAB05BAA7}" type="datetimeFigureOut">
              <a:rPr lang="en-US" smtClean="0"/>
              <a:t>4/28/15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7DCDF07-851C-4DD2-BDF8-692F7B755055}" type="slidenum">
              <a:rPr lang="en-US" smtClean="0"/>
              <a:t>‹#›</a:t>
            </a:fld>
            <a:endParaRPr lang="en-US"/>
          </a:p>
        </p:txBody>
      </p:sp>
    </p:spTree>
    <p:extLst>
      <p:ext uri="{BB962C8B-B14F-4D97-AF65-F5344CB8AC3E}">
        <p14:creationId xmlns:p14="http://schemas.microsoft.com/office/powerpoint/2010/main" val="419889351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5C253B7-7725-45E2-85A7-ECFFAB05BAA7}" type="datetimeFigureOut">
              <a:rPr lang="en-US" smtClean="0"/>
              <a:t>4/28/15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7DCDF07-851C-4DD2-BDF8-692F7B755055}" type="slidenum">
              <a:rPr lang="en-US" smtClean="0"/>
              <a:t>‹#›</a:t>
            </a:fld>
            <a:endParaRPr lang="en-US"/>
          </a:p>
        </p:txBody>
      </p:sp>
    </p:spTree>
    <p:extLst>
      <p:ext uri="{BB962C8B-B14F-4D97-AF65-F5344CB8AC3E}">
        <p14:creationId xmlns:p14="http://schemas.microsoft.com/office/powerpoint/2010/main" val="208356515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52742905" y="8614416"/>
            <a:ext cx="47404018" cy="183498487"/>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0530843" y="8614416"/>
            <a:ext cx="141480542" cy="18349848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5C253B7-7725-45E2-85A7-ECFFAB05BAA7}" type="datetimeFigureOut">
              <a:rPr lang="en-US" smtClean="0"/>
              <a:t>4/28/15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7DCDF07-851C-4DD2-BDF8-692F7B755055}" type="slidenum">
              <a:rPr lang="en-US" smtClean="0"/>
              <a:t>‹#›</a:t>
            </a:fld>
            <a:endParaRPr lang="en-US"/>
          </a:p>
        </p:txBody>
      </p:sp>
    </p:spTree>
    <p:extLst>
      <p:ext uri="{BB962C8B-B14F-4D97-AF65-F5344CB8AC3E}">
        <p14:creationId xmlns:p14="http://schemas.microsoft.com/office/powerpoint/2010/main" val="168557186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5C253B7-7725-45E2-85A7-ECFFAB05BAA7}" type="datetimeFigureOut">
              <a:rPr lang="en-US" smtClean="0"/>
              <a:t>4/28/15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7DCDF07-851C-4DD2-BDF8-692F7B755055}" type="slidenum">
              <a:rPr lang="en-US" smtClean="0"/>
              <a:t>‹#›</a:t>
            </a:fld>
            <a:endParaRPr lang="en-US"/>
          </a:p>
        </p:txBody>
      </p:sp>
    </p:spTree>
    <p:extLst>
      <p:ext uri="{BB962C8B-B14F-4D97-AF65-F5344CB8AC3E}">
        <p14:creationId xmlns:p14="http://schemas.microsoft.com/office/powerpoint/2010/main" val="161873489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3467102" y="24678643"/>
            <a:ext cx="37307520" cy="7627620"/>
          </a:xfrm>
        </p:spPr>
        <p:txBody>
          <a:bodyPr anchor="t"/>
          <a:lstStyle>
            <a:lvl1pPr algn="l">
              <a:defRPr sz="20600" b="1" cap="all"/>
            </a:lvl1pPr>
          </a:lstStyle>
          <a:p>
            <a:r>
              <a:rPr lang="en-US" smtClean="0"/>
              <a:t>Click to edit Master title style</a:t>
            </a:r>
            <a:endParaRPr lang="en-US"/>
          </a:p>
        </p:txBody>
      </p:sp>
      <p:sp>
        <p:nvSpPr>
          <p:cNvPr id="3" name="Text Placeholder 2"/>
          <p:cNvSpPr>
            <a:spLocks noGrp="1"/>
          </p:cNvSpPr>
          <p:nvPr>
            <p:ph type="body" idx="1"/>
          </p:nvPr>
        </p:nvSpPr>
        <p:spPr>
          <a:xfrm>
            <a:off x="3467102" y="16277596"/>
            <a:ext cx="37307520" cy="8401047"/>
          </a:xfrm>
        </p:spPr>
        <p:txBody>
          <a:bodyPr anchor="b"/>
          <a:lstStyle>
            <a:lvl1pPr marL="0" indent="0">
              <a:buNone/>
              <a:defRPr sz="10300">
                <a:solidFill>
                  <a:schemeClr val="tx1">
                    <a:tint val="75000"/>
                  </a:schemeClr>
                </a:solidFill>
              </a:defRPr>
            </a:lvl1pPr>
            <a:lvl2pPr marL="2351288" indent="0">
              <a:buNone/>
              <a:defRPr sz="9300">
                <a:solidFill>
                  <a:schemeClr val="tx1">
                    <a:tint val="75000"/>
                  </a:schemeClr>
                </a:solidFill>
              </a:defRPr>
            </a:lvl2pPr>
            <a:lvl3pPr marL="4702576" indent="0">
              <a:buNone/>
              <a:defRPr sz="8200">
                <a:solidFill>
                  <a:schemeClr val="tx1">
                    <a:tint val="75000"/>
                  </a:schemeClr>
                </a:solidFill>
              </a:defRPr>
            </a:lvl3pPr>
            <a:lvl4pPr marL="7053864" indent="0">
              <a:buNone/>
              <a:defRPr sz="7200">
                <a:solidFill>
                  <a:schemeClr val="tx1">
                    <a:tint val="75000"/>
                  </a:schemeClr>
                </a:solidFill>
              </a:defRPr>
            </a:lvl4pPr>
            <a:lvl5pPr marL="9405153" indent="0">
              <a:buNone/>
              <a:defRPr sz="7200">
                <a:solidFill>
                  <a:schemeClr val="tx1">
                    <a:tint val="75000"/>
                  </a:schemeClr>
                </a:solidFill>
              </a:defRPr>
            </a:lvl5pPr>
            <a:lvl6pPr marL="11756441" indent="0">
              <a:buNone/>
              <a:defRPr sz="7200">
                <a:solidFill>
                  <a:schemeClr val="tx1">
                    <a:tint val="75000"/>
                  </a:schemeClr>
                </a:solidFill>
              </a:defRPr>
            </a:lvl6pPr>
            <a:lvl7pPr marL="14107729" indent="0">
              <a:buNone/>
              <a:defRPr sz="7200">
                <a:solidFill>
                  <a:schemeClr val="tx1">
                    <a:tint val="75000"/>
                  </a:schemeClr>
                </a:solidFill>
              </a:defRPr>
            </a:lvl7pPr>
            <a:lvl8pPr marL="16459017" indent="0">
              <a:buNone/>
              <a:defRPr sz="7200">
                <a:solidFill>
                  <a:schemeClr val="tx1">
                    <a:tint val="75000"/>
                  </a:schemeClr>
                </a:solidFill>
              </a:defRPr>
            </a:lvl8pPr>
            <a:lvl9pPr marL="18810305" indent="0">
              <a:buNone/>
              <a:defRPr sz="72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5C253B7-7725-45E2-85A7-ECFFAB05BAA7}" type="datetimeFigureOut">
              <a:rPr lang="en-US" smtClean="0"/>
              <a:t>4/28/15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7DCDF07-851C-4DD2-BDF8-692F7B755055}" type="slidenum">
              <a:rPr lang="en-US" smtClean="0"/>
              <a:t>‹#›</a:t>
            </a:fld>
            <a:endParaRPr lang="en-US"/>
          </a:p>
        </p:txBody>
      </p:sp>
    </p:spTree>
    <p:extLst>
      <p:ext uri="{BB962C8B-B14F-4D97-AF65-F5344CB8AC3E}">
        <p14:creationId xmlns:p14="http://schemas.microsoft.com/office/powerpoint/2010/main" val="269515660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0530842" y="50184056"/>
            <a:ext cx="94442280" cy="141928847"/>
          </a:xfrm>
        </p:spPr>
        <p:txBody>
          <a:bodyPr/>
          <a:lstStyle>
            <a:lvl1pPr>
              <a:defRPr sz="14400"/>
            </a:lvl1pPr>
            <a:lvl2pPr>
              <a:defRPr sz="12300"/>
            </a:lvl2pPr>
            <a:lvl3pPr>
              <a:defRPr sz="10300"/>
            </a:lvl3pPr>
            <a:lvl4pPr>
              <a:defRPr sz="9300"/>
            </a:lvl4pPr>
            <a:lvl5pPr>
              <a:defRPr sz="9300"/>
            </a:lvl5pPr>
            <a:lvl6pPr>
              <a:defRPr sz="9300"/>
            </a:lvl6pPr>
            <a:lvl7pPr>
              <a:defRPr sz="9300"/>
            </a:lvl7pPr>
            <a:lvl8pPr>
              <a:defRPr sz="9300"/>
            </a:lvl8pPr>
            <a:lvl9pPr>
              <a:defRPr sz="93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105704642" y="50184056"/>
            <a:ext cx="94442280" cy="141928847"/>
          </a:xfrm>
        </p:spPr>
        <p:txBody>
          <a:bodyPr/>
          <a:lstStyle>
            <a:lvl1pPr>
              <a:defRPr sz="14400"/>
            </a:lvl1pPr>
            <a:lvl2pPr>
              <a:defRPr sz="12300"/>
            </a:lvl2pPr>
            <a:lvl3pPr>
              <a:defRPr sz="10300"/>
            </a:lvl3pPr>
            <a:lvl4pPr>
              <a:defRPr sz="9300"/>
            </a:lvl4pPr>
            <a:lvl5pPr>
              <a:defRPr sz="9300"/>
            </a:lvl5pPr>
            <a:lvl6pPr>
              <a:defRPr sz="9300"/>
            </a:lvl6pPr>
            <a:lvl7pPr>
              <a:defRPr sz="9300"/>
            </a:lvl7pPr>
            <a:lvl8pPr>
              <a:defRPr sz="9300"/>
            </a:lvl8pPr>
            <a:lvl9pPr>
              <a:defRPr sz="93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85C253B7-7725-45E2-85A7-ECFFAB05BAA7}" type="datetimeFigureOut">
              <a:rPr lang="en-US" smtClean="0"/>
              <a:t>4/28/15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7DCDF07-851C-4DD2-BDF8-692F7B755055}" type="slidenum">
              <a:rPr lang="en-US" smtClean="0"/>
              <a:t>‹#›</a:t>
            </a:fld>
            <a:endParaRPr lang="en-US"/>
          </a:p>
        </p:txBody>
      </p:sp>
    </p:spTree>
    <p:extLst>
      <p:ext uri="{BB962C8B-B14F-4D97-AF65-F5344CB8AC3E}">
        <p14:creationId xmlns:p14="http://schemas.microsoft.com/office/powerpoint/2010/main" val="414577191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194560" y="1537973"/>
            <a:ext cx="39502080" cy="64008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2194560" y="8596633"/>
            <a:ext cx="19392902" cy="3582667"/>
          </a:xfrm>
        </p:spPr>
        <p:txBody>
          <a:bodyPr anchor="b"/>
          <a:lstStyle>
            <a:lvl1pPr marL="0" indent="0">
              <a:buNone/>
              <a:defRPr sz="12300" b="1"/>
            </a:lvl1pPr>
            <a:lvl2pPr marL="2351288" indent="0">
              <a:buNone/>
              <a:defRPr sz="10300" b="1"/>
            </a:lvl2pPr>
            <a:lvl3pPr marL="4702576" indent="0">
              <a:buNone/>
              <a:defRPr sz="9300" b="1"/>
            </a:lvl3pPr>
            <a:lvl4pPr marL="7053864" indent="0">
              <a:buNone/>
              <a:defRPr sz="8200" b="1"/>
            </a:lvl4pPr>
            <a:lvl5pPr marL="9405153" indent="0">
              <a:buNone/>
              <a:defRPr sz="8200" b="1"/>
            </a:lvl5pPr>
            <a:lvl6pPr marL="11756441" indent="0">
              <a:buNone/>
              <a:defRPr sz="8200" b="1"/>
            </a:lvl6pPr>
            <a:lvl7pPr marL="14107729" indent="0">
              <a:buNone/>
              <a:defRPr sz="8200" b="1"/>
            </a:lvl7pPr>
            <a:lvl8pPr marL="16459017" indent="0">
              <a:buNone/>
              <a:defRPr sz="8200" b="1"/>
            </a:lvl8pPr>
            <a:lvl9pPr marL="18810305" indent="0">
              <a:buNone/>
              <a:defRPr sz="8200" b="1"/>
            </a:lvl9pPr>
          </a:lstStyle>
          <a:p>
            <a:pPr lvl="0"/>
            <a:r>
              <a:rPr lang="en-US" smtClean="0"/>
              <a:t>Click to edit Master text styles</a:t>
            </a:r>
          </a:p>
        </p:txBody>
      </p:sp>
      <p:sp>
        <p:nvSpPr>
          <p:cNvPr id="4" name="Content Placeholder 3"/>
          <p:cNvSpPr>
            <a:spLocks noGrp="1"/>
          </p:cNvSpPr>
          <p:nvPr>
            <p:ph sz="half" idx="2"/>
          </p:nvPr>
        </p:nvSpPr>
        <p:spPr>
          <a:xfrm>
            <a:off x="2194560" y="12179300"/>
            <a:ext cx="19392902" cy="22127213"/>
          </a:xfrm>
        </p:spPr>
        <p:txBody>
          <a:bodyPr/>
          <a:lstStyle>
            <a:lvl1pPr>
              <a:defRPr sz="12300"/>
            </a:lvl1pPr>
            <a:lvl2pPr>
              <a:defRPr sz="10300"/>
            </a:lvl2pPr>
            <a:lvl3pPr>
              <a:defRPr sz="9300"/>
            </a:lvl3pPr>
            <a:lvl4pPr>
              <a:defRPr sz="8200"/>
            </a:lvl4pPr>
            <a:lvl5pPr>
              <a:defRPr sz="8200"/>
            </a:lvl5pPr>
            <a:lvl6pPr>
              <a:defRPr sz="8200"/>
            </a:lvl6pPr>
            <a:lvl7pPr>
              <a:defRPr sz="8200"/>
            </a:lvl7pPr>
            <a:lvl8pPr>
              <a:defRPr sz="8200"/>
            </a:lvl8pPr>
            <a:lvl9pPr>
              <a:defRPr sz="8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22296122" y="8596633"/>
            <a:ext cx="19400520" cy="3582667"/>
          </a:xfrm>
        </p:spPr>
        <p:txBody>
          <a:bodyPr anchor="b"/>
          <a:lstStyle>
            <a:lvl1pPr marL="0" indent="0">
              <a:buNone/>
              <a:defRPr sz="12300" b="1"/>
            </a:lvl1pPr>
            <a:lvl2pPr marL="2351288" indent="0">
              <a:buNone/>
              <a:defRPr sz="10300" b="1"/>
            </a:lvl2pPr>
            <a:lvl3pPr marL="4702576" indent="0">
              <a:buNone/>
              <a:defRPr sz="9300" b="1"/>
            </a:lvl3pPr>
            <a:lvl4pPr marL="7053864" indent="0">
              <a:buNone/>
              <a:defRPr sz="8200" b="1"/>
            </a:lvl4pPr>
            <a:lvl5pPr marL="9405153" indent="0">
              <a:buNone/>
              <a:defRPr sz="8200" b="1"/>
            </a:lvl5pPr>
            <a:lvl6pPr marL="11756441" indent="0">
              <a:buNone/>
              <a:defRPr sz="8200" b="1"/>
            </a:lvl6pPr>
            <a:lvl7pPr marL="14107729" indent="0">
              <a:buNone/>
              <a:defRPr sz="8200" b="1"/>
            </a:lvl7pPr>
            <a:lvl8pPr marL="16459017" indent="0">
              <a:buNone/>
              <a:defRPr sz="8200" b="1"/>
            </a:lvl8pPr>
            <a:lvl9pPr marL="18810305" indent="0">
              <a:buNone/>
              <a:defRPr sz="8200" b="1"/>
            </a:lvl9pPr>
          </a:lstStyle>
          <a:p>
            <a:pPr lvl="0"/>
            <a:r>
              <a:rPr lang="en-US" smtClean="0"/>
              <a:t>Click to edit Master text styles</a:t>
            </a:r>
          </a:p>
        </p:txBody>
      </p:sp>
      <p:sp>
        <p:nvSpPr>
          <p:cNvPr id="6" name="Content Placeholder 5"/>
          <p:cNvSpPr>
            <a:spLocks noGrp="1"/>
          </p:cNvSpPr>
          <p:nvPr>
            <p:ph sz="quarter" idx="4"/>
          </p:nvPr>
        </p:nvSpPr>
        <p:spPr>
          <a:xfrm>
            <a:off x="22296122" y="12179300"/>
            <a:ext cx="19400520" cy="22127213"/>
          </a:xfrm>
        </p:spPr>
        <p:txBody>
          <a:bodyPr/>
          <a:lstStyle>
            <a:lvl1pPr>
              <a:defRPr sz="12300"/>
            </a:lvl1pPr>
            <a:lvl2pPr>
              <a:defRPr sz="10300"/>
            </a:lvl2pPr>
            <a:lvl3pPr>
              <a:defRPr sz="9300"/>
            </a:lvl3pPr>
            <a:lvl4pPr>
              <a:defRPr sz="8200"/>
            </a:lvl4pPr>
            <a:lvl5pPr>
              <a:defRPr sz="8200"/>
            </a:lvl5pPr>
            <a:lvl6pPr>
              <a:defRPr sz="8200"/>
            </a:lvl6pPr>
            <a:lvl7pPr>
              <a:defRPr sz="8200"/>
            </a:lvl7pPr>
            <a:lvl8pPr>
              <a:defRPr sz="8200"/>
            </a:lvl8pPr>
            <a:lvl9pPr>
              <a:defRPr sz="8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85C253B7-7725-45E2-85A7-ECFFAB05BAA7}" type="datetimeFigureOut">
              <a:rPr lang="en-US" smtClean="0"/>
              <a:t>4/28/15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7DCDF07-851C-4DD2-BDF8-692F7B755055}" type="slidenum">
              <a:rPr lang="en-US" smtClean="0"/>
              <a:t>‹#›</a:t>
            </a:fld>
            <a:endParaRPr lang="en-US"/>
          </a:p>
        </p:txBody>
      </p:sp>
    </p:spTree>
    <p:extLst>
      <p:ext uri="{BB962C8B-B14F-4D97-AF65-F5344CB8AC3E}">
        <p14:creationId xmlns:p14="http://schemas.microsoft.com/office/powerpoint/2010/main" val="349582364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85C253B7-7725-45E2-85A7-ECFFAB05BAA7}" type="datetimeFigureOut">
              <a:rPr lang="en-US" smtClean="0"/>
              <a:t>4/28/15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7DCDF07-851C-4DD2-BDF8-692F7B755055}" type="slidenum">
              <a:rPr lang="en-US" smtClean="0"/>
              <a:t>‹#›</a:t>
            </a:fld>
            <a:endParaRPr lang="en-US"/>
          </a:p>
        </p:txBody>
      </p:sp>
    </p:spTree>
    <p:extLst>
      <p:ext uri="{BB962C8B-B14F-4D97-AF65-F5344CB8AC3E}">
        <p14:creationId xmlns:p14="http://schemas.microsoft.com/office/powerpoint/2010/main" val="228486900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5C253B7-7725-45E2-85A7-ECFFAB05BAA7}" type="datetimeFigureOut">
              <a:rPr lang="en-US" smtClean="0"/>
              <a:t>4/28/15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7DCDF07-851C-4DD2-BDF8-692F7B755055}" type="slidenum">
              <a:rPr lang="en-US" smtClean="0"/>
              <a:t>‹#›</a:t>
            </a:fld>
            <a:endParaRPr lang="en-US"/>
          </a:p>
        </p:txBody>
      </p:sp>
    </p:spTree>
    <p:extLst>
      <p:ext uri="{BB962C8B-B14F-4D97-AF65-F5344CB8AC3E}">
        <p14:creationId xmlns:p14="http://schemas.microsoft.com/office/powerpoint/2010/main" val="99821215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194563" y="1529080"/>
            <a:ext cx="14439902" cy="6507480"/>
          </a:xfrm>
        </p:spPr>
        <p:txBody>
          <a:bodyPr anchor="b"/>
          <a:lstStyle>
            <a:lvl1pPr algn="l">
              <a:defRPr sz="10300" b="1"/>
            </a:lvl1pPr>
          </a:lstStyle>
          <a:p>
            <a:r>
              <a:rPr lang="en-US" smtClean="0"/>
              <a:t>Click to edit Master title style</a:t>
            </a:r>
            <a:endParaRPr lang="en-US"/>
          </a:p>
        </p:txBody>
      </p:sp>
      <p:sp>
        <p:nvSpPr>
          <p:cNvPr id="3" name="Content Placeholder 2"/>
          <p:cNvSpPr>
            <a:spLocks noGrp="1"/>
          </p:cNvSpPr>
          <p:nvPr>
            <p:ph idx="1"/>
          </p:nvPr>
        </p:nvSpPr>
        <p:spPr>
          <a:xfrm>
            <a:off x="17160240" y="1529083"/>
            <a:ext cx="24536400" cy="32777433"/>
          </a:xfrm>
        </p:spPr>
        <p:txBody>
          <a:bodyPr/>
          <a:lstStyle>
            <a:lvl1pPr>
              <a:defRPr sz="16500"/>
            </a:lvl1pPr>
            <a:lvl2pPr>
              <a:defRPr sz="14400"/>
            </a:lvl2pPr>
            <a:lvl3pPr>
              <a:defRPr sz="12300"/>
            </a:lvl3pPr>
            <a:lvl4pPr>
              <a:defRPr sz="10300"/>
            </a:lvl4pPr>
            <a:lvl5pPr>
              <a:defRPr sz="10300"/>
            </a:lvl5pPr>
            <a:lvl6pPr>
              <a:defRPr sz="10300"/>
            </a:lvl6pPr>
            <a:lvl7pPr>
              <a:defRPr sz="10300"/>
            </a:lvl7pPr>
            <a:lvl8pPr>
              <a:defRPr sz="10300"/>
            </a:lvl8pPr>
            <a:lvl9pPr>
              <a:defRPr sz="103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2194563" y="8036563"/>
            <a:ext cx="14439902" cy="26269953"/>
          </a:xfrm>
        </p:spPr>
        <p:txBody>
          <a:bodyPr/>
          <a:lstStyle>
            <a:lvl1pPr marL="0" indent="0">
              <a:buNone/>
              <a:defRPr sz="7200"/>
            </a:lvl1pPr>
            <a:lvl2pPr marL="2351288" indent="0">
              <a:buNone/>
              <a:defRPr sz="6200"/>
            </a:lvl2pPr>
            <a:lvl3pPr marL="4702576" indent="0">
              <a:buNone/>
              <a:defRPr sz="5100"/>
            </a:lvl3pPr>
            <a:lvl4pPr marL="7053864" indent="0">
              <a:buNone/>
              <a:defRPr sz="4600"/>
            </a:lvl4pPr>
            <a:lvl5pPr marL="9405153" indent="0">
              <a:buNone/>
              <a:defRPr sz="4600"/>
            </a:lvl5pPr>
            <a:lvl6pPr marL="11756441" indent="0">
              <a:buNone/>
              <a:defRPr sz="4600"/>
            </a:lvl6pPr>
            <a:lvl7pPr marL="14107729" indent="0">
              <a:buNone/>
              <a:defRPr sz="4600"/>
            </a:lvl7pPr>
            <a:lvl8pPr marL="16459017" indent="0">
              <a:buNone/>
              <a:defRPr sz="4600"/>
            </a:lvl8pPr>
            <a:lvl9pPr marL="18810305" indent="0">
              <a:buNone/>
              <a:defRPr sz="46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5C253B7-7725-45E2-85A7-ECFFAB05BAA7}" type="datetimeFigureOut">
              <a:rPr lang="en-US" smtClean="0"/>
              <a:t>4/28/15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7DCDF07-851C-4DD2-BDF8-692F7B755055}" type="slidenum">
              <a:rPr lang="en-US" smtClean="0"/>
              <a:t>‹#›</a:t>
            </a:fld>
            <a:endParaRPr lang="en-US"/>
          </a:p>
        </p:txBody>
      </p:sp>
    </p:spTree>
    <p:extLst>
      <p:ext uri="{BB962C8B-B14F-4D97-AF65-F5344CB8AC3E}">
        <p14:creationId xmlns:p14="http://schemas.microsoft.com/office/powerpoint/2010/main" val="218165463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602982" y="26883360"/>
            <a:ext cx="26334720" cy="3173733"/>
          </a:xfrm>
        </p:spPr>
        <p:txBody>
          <a:bodyPr anchor="b"/>
          <a:lstStyle>
            <a:lvl1pPr algn="l">
              <a:defRPr sz="10300" b="1"/>
            </a:lvl1pPr>
          </a:lstStyle>
          <a:p>
            <a:r>
              <a:rPr lang="en-US" smtClean="0"/>
              <a:t>Click to edit Master title style</a:t>
            </a:r>
            <a:endParaRPr lang="en-US"/>
          </a:p>
        </p:txBody>
      </p:sp>
      <p:sp>
        <p:nvSpPr>
          <p:cNvPr id="3" name="Picture Placeholder 2"/>
          <p:cNvSpPr>
            <a:spLocks noGrp="1"/>
          </p:cNvSpPr>
          <p:nvPr>
            <p:ph type="pic" idx="1"/>
          </p:nvPr>
        </p:nvSpPr>
        <p:spPr>
          <a:xfrm>
            <a:off x="8602982" y="3431540"/>
            <a:ext cx="26334720" cy="23042880"/>
          </a:xfrm>
        </p:spPr>
        <p:txBody>
          <a:bodyPr/>
          <a:lstStyle>
            <a:lvl1pPr marL="0" indent="0">
              <a:buNone/>
              <a:defRPr sz="16500"/>
            </a:lvl1pPr>
            <a:lvl2pPr marL="2351288" indent="0">
              <a:buNone/>
              <a:defRPr sz="14400"/>
            </a:lvl2pPr>
            <a:lvl3pPr marL="4702576" indent="0">
              <a:buNone/>
              <a:defRPr sz="12300"/>
            </a:lvl3pPr>
            <a:lvl4pPr marL="7053864" indent="0">
              <a:buNone/>
              <a:defRPr sz="10300"/>
            </a:lvl4pPr>
            <a:lvl5pPr marL="9405153" indent="0">
              <a:buNone/>
              <a:defRPr sz="10300"/>
            </a:lvl5pPr>
            <a:lvl6pPr marL="11756441" indent="0">
              <a:buNone/>
              <a:defRPr sz="10300"/>
            </a:lvl6pPr>
            <a:lvl7pPr marL="14107729" indent="0">
              <a:buNone/>
              <a:defRPr sz="10300"/>
            </a:lvl7pPr>
            <a:lvl8pPr marL="16459017" indent="0">
              <a:buNone/>
              <a:defRPr sz="10300"/>
            </a:lvl8pPr>
            <a:lvl9pPr marL="18810305" indent="0">
              <a:buNone/>
              <a:defRPr sz="10300"/>
            </a:lvl9pPr>
          </a:lstStyle>
          <a:p>
            <a:endParaRPr lang="en-US"/>
          </a:p>
        </p:txBody>
      </p:sp>
      <p:sp>
        <p:nvSpPr>
          <p:cNvPr id="4" name="Text Placeholder 3"/>
          <p:cNvSpPr>
            <a:spLocks noGrp="1"/>
          </p:cNvSpPr>
          <p:nvPr>
            <p:ph type="body" sz="half" idx="2"/>
          </p:nvPr>
        </p:nvSpPr>
        <p:spPr>
          <a:xfrm>
            <a:off x="8602982" y="30057093"/>
            <a:ext cx="26334720" cy="4507227"/>
          </a:xfrm>
        </p:spPr>
        <p:txBody>
          <a:bodyPr/>
          <a:lstStyle>
            <a:lvl1pPr marL="0" indent="0">
              <a:buNone/>
              <a:defRPr sz="7200"/>
            </a:lvl1pPr>
            <a:lvl2pPr marL="2351288" indent="0">
              <a:buNone/>
              <a:defRPr sz="6200"/>
            </a:lvl2pPr>
            <a:lvl3pPr marL="4702576" indent="0">
              <a:buNone/>
              <a:defRPr sz="5100"/>
            </a:lvl3pPr>
            <a:lvl4pPr marL="7053864" indent="0">
              <a:buNone/>
              <a:defRPr sz="4600"/>
            </a:lvl4pPr>
            <a:lvl5pPr marL="9405153" indent="0">
              <a:buNone/>
              <a:defRPr sz="4600"/>
            </a:lvl5pPr>
            <a:lvl6pPr marL="11756441" indent="0">
              <a:buNone/>
              <a:defRPr sz="4600"/>
            </a:lvl6pPr>
            <a:lvl7pPr marL="14107729" indent="0">
              <a:buNone/>
              <a:defRPr sz="4600"/>
            </a:lvl7pPr>
            <a:lvl8pPr marL="16459017" indent="0">
              <a:buNone/>
              <a:defRPr sz="4600"/>
            </a:lvl8pPr>
            <a:lvl9pPr marL="18810305" indent="0">
              <a:buNone/>
              <a:defRPr sz="46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5C253B7-7725-45E2-85A7-ECFFAB05BAA7}" type="datetimeFigureOut">
              <a:rPr lang="en-US" smtClean="0"/>
              <a:t>4/28/15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7DCDF07-851C-4DD2-BDF8-692F7B755055}" type="slidenum">
              <a:rPr lang="en-US" smtClean="0"/>
              <a:t>‹#›</a:t>
            </a:fld>
            <a:endParaRPr lang="en-US"/>
          </a:p>
        </p:txBody>
      </p:sp>
    </p:spTree>
    <p:extLst>
      <p:ext uri="{BB962C8B-B14F-4D97-AF65-F5344CB8AC3E}">
        <p14:creationId xmlns:p14="http://schemas.microsoft.com/office/powerpoint/2010/main" val="2188352400"/>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194560" y="1537973"/>
            <a:ext cx="39502080" cy="6400800"/>
          </a:xfrm>
          <a:prstGeom prst="rect">
            <a:avLst/>
          </a:prstGeom>
        </p:spPr>
        <p:txBody>
          <a:bodyPr vert="horz" lIns="470258" tIns="235129" rIns="470258" bIns="235129"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2194560" y="8961123"/>
            <a:ext cx="39502080" cy="25345393"/>
          </a:xfrm>
          <a:prstGeom prst="rect">
            <a:avLst/>
          </a:prstGeom>
        </p:spPr>
        <p:txBody>
          <a:bodyPr vert="horz" lIns="470258" tIns="235129" rIns="470258" bIns="235129"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2194560" y="35595563"/>
            <a:ext cx="10241280" cy="2044700"/>
          </a:xfrm>
          <a:prstGeom prst="rect">
            <a:avLst/>
          </a:prstGeom>
        </p:spPr>
        <p:txBody>
          <a:bodyPr vert="horz" lIns="470258" tIns="235129" rIns="470258" bIns="235129" rtlCol="0" anchor="ctr"/>
          <a:lstStyle>
            <a:lvl1pPr algn="l">
              <a:defRPr sz="6200">
                <a:solidFill>
                  <a:schemeClr val="tx1">
                    <a:tint val="75000"/>
                  </a:schemeClr>
                </a:solidFill>
              </a:defRPr>
            </a:lvl1pPr>
          </a:lstStyle>
          <a:p>
            <a:fld id="{85C253B7-7725-45E2-85A7-ECFFAB05BAA7}" type="datetimeFigureOut">
              <a:rPr lang="en-US" smtClean="0"/>
              <a:t>4/28/15</a:t>
            </a:fld>
            <a:endParaRPr lang="en-US"/>
          </a:p>
        </p:txBody>
      </p:sp>
      <p:sp>
        <p:nvSpPr>
          <p:cNvPr id="5" name="Footer Placeholder 4"/>
          <p:cNvSpPr>
            <a:spLocks noGrp="1"/>
          </p:cNvSpPr>
          <p:nvPr>
            <p:ph type="ftr" sz="quarter" idx="3"/>
          </p:nvPr>
        </p:nvSpPr>
        <p:spPr>
          <a:xfrm>
            <a:off x="14996160" y="35595563"/>
            <a:ext cx="13898880" cy="2044700"/>
          </a:xfrm>
          <a:prstGeom prst="rect">
            <a:avLst/>
          </a:prstGeom>
        </p:spPr>
        <p:txBody>
          <a:bodyPr vert="horz" lIns="470258" tIns="235129" rIns="470258" bIns="235129" rtlCol="0" anchor="ctr"/>
          <a:lstStyle>
            <a:lvl1pPr algn="ctr">
              <a:defRPr sz="6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31455360" y="35595563"/>
            <a:ext cx="10241280" cy="2044700"/>
          </a:xfrm>
          <a:prstGeom prst="rect">
            <a:avLst/>
          </a:prstGeom>
        </p:spPr>
        <p:txBody>
          <a:bodyPr vert="horz" lIns="470258" tIns="235129" rIns="470258" bIns="235129" rtlCol="0" anchor="ctr"/>
          <a:lstStyle>
            <a:lvl1pPr algn="r">
              <a:defRPr sz="6200">
                <a:solidFill>
                  <a:schemeClr val="tx1">
                    <a:tint val="75000"/>
                  </a:schemeClr>
                </a:solidFill>
              </a:defRPr>
            </a:lvl1pPr>
          </a:lstStyle>
          <a:p>
            <a:fld id="{07DCDF07-851C-4DD2-BDF8-692F7B755055}" type="slidenum">
              <a:rPr lang="en-US" smtClean="0"/>
              <a:t>‹#›</a:t>
            </a:fld>
            <a:endParaRPr lang="en-US"/>
          </a:p>
        </p:txBody>
      </p:sp>
    </p:spTree>
    <p:extLst>
      <p:ext uri="{BB962C8B-B14F-4D97-AF65-F5344CB8AC3E}">
        <p14:creationId xmlns:p14="http://schemas.microsoft.com/office/powerpoint/2010/main" val="304453603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702576" rtl="0" eaLnBrk="1" latinLnBrk="0" hangingPunct="1">
        <a:spcBef>
          <a:spcPct val="0"/>
        </a:spcBef>
        <a:buNone/>
        <a:defRPr sz="22600" kern="1200">
          <a:solidFill>
            <a:schemeClr val="tx1"/>
          </a:solidFill>
          <a:latin typeface="+mj-lt"/>
          <a:ea typeface="+mj-ea"/>
          <a:cs typeface="+mj-cs"/>
        </a:defRPr>
      </a:lvl1pPr>
    </p:titleStyle>
    <p:bodyStyle>
      <a:lvl1pPr marL="1763466" indent="-1763466" algn="l" defTabSz="4702576" rtl="0" eaLnBrk="1" latinLnBrk="0" hangingPunct="1">
        <a:spcBef>
          <a:spcPct val="20000"/>
        </a:spcBef>
        <a:buFont typeface="Arial" panose="020B0604020202020204" pitchFamily="34" charset="0"/>
        <a:buChar char="•"/>
        <a:defRPr sz="16500" kern="1200">
          <a:solidFill>
            <a:schemeClr val="tx1"/>
          </a:solidFill>
          <a:latin typeface="+mn-lt"/>
          <a:ea typeface="+mn-ea"/>
          <a:cs typeface="+mn-cs"/>
        </a:defRPr>
      </a:lvl1pPr>
      <a:lvl2pPr marL="3820843" indent="-1469555" algn="l" defTabSz="4702576" rtl="0" eaLnBrk="1" latinLnBrk="0" hangingPunct="1">
        <a:spcBef>
          <a:spcPct val="20000"/>
        </a:spcBef>
        <a:buFont typeface="Arial" panose="020B0604020202020204" pitchFamily="34" charset="0"/>
        <a:buChar char="–"/>
        <a:defRPr sz="14400" kern="1200">
          <a:solidFill>
            <a:schemeClr val="tx1"/>
          </a:solidFill>
          <a:latin typeface="+mn-lt"/>
          <a:ea typeface="+mn-ea"/>
          <a:cs typeface="+mn-cs"/>
        </a:defRPr>
      </a:lvl2pPr>
      <a:lvl3pPr marL="5878220" indent="-1175644" algn="l" defTabSz="4702576" rtl="0" eaLnBrk="1" latinLnBrk="0" hangingPunct="1">
        <a:spcBef>
          <a:spcPct val="20000"/>
        </a:spcBef>
        <a:buFont typeface="Arial" panose="020B0604020202020204" pitchFamily="34" charset="0"/>
        <a:buChar char="•"/>
        <a:defRPr sz="12300" kern="1200">
          <a:solidFill>
            <a:schemeClr val="tx1"/>
          </a:solidFill>
          <a:latin typeface="+mn-lt"/>
          <a:ea typeface="+mn-ea"/>
          <a:cs typeface="+mn-cs"/>
        </a:defRPr>
      </a:lvl3pPr>
      <a:lvl4pPr marL="8229509" indent="-1175644" algn="l" defTabSz="4702576" rtl="0" eaLnBrk="1" latinLnBrk="0" hangingPunct="1">
        <a:spcBef>
          <a:spcPct val="20000"/>
        </a:spcBef>
        <a:buFont typeface="Arial" panose="020B0604020202020204" pitchFamily="34" charset="0"/>
        <a:buChar char="–"/>
        <a:defRPr sz="10300" kern="1200">
          <a:solidFill>
            <a:schemeClr val="tx1"/>
          </a:solidFill>
          <a:latin typeface="+mn-lt"/>
          <a:ea typeface="+mn-ea"/>
          <a:cs typeface="+mn-cs"/>
        </a:defRPr>
      </a:lvl4pPr>
      <a:lvl5pPr marL="10580797" indent="-1175644" algn="l" defTabSz="4702576" rtl="0" eaLnBrk="1" latinLnBrk="0" hangingPunct="1">
        <a:spcBef>
          <a:spcPct val="20000"/>
        </a:spcBef>
        <a:buFont typeface="Arial" panose="020B0604020202020204" pitchFamily="34" charset="0"/>
        <a:buChar char="»"/>
        <a:defRPr sz="10300" kern="1200">
          <a:solidFill>
            <a:schemeClr val="tx1"/>
          </a:solidFill>
          <a:latin typeface="+mn-lt"/>
          <a:ea typeface="+mn-ea"/>
          <a:cs typeface="+mn-cs"/>
        </a:defRPr>
      </a:lvl5pPr>
      <a:lvl6pPr marL="12932085" indent="-1175644" algn="l" defTabSz="4702576" rtl="0" eaLnBrk="1" latinLnBrk="0" hangingPunct="1">
        <a:spcBef>
          <a:spcPct val="20000"/>
        </a:spcBef>
        <a:buFont typeface="Arial" panose="020B0604020202020204" pitchFamily="34" charset="0"/>
        <a:buChar char="•"/>
        <a:defRPr sz="10300" kern="1200">
          <a:solidFill>
            <a:schemeClr val="tx1"/>
          </a:solidFill>
          <a:latin typeface="+mn-lt"/>
          <a:ea typeface="+mn-ea"/>
          <a:cs typeface="+mn-cs"/>
        </a:defRPr>
      </a:lvl6pPr>
      <a:lvl7pPr marL="15283373" indent="-1175644" algn="l" defTabSz="4702576" rtl="0" eaLnBrk="1" latinLnBrk="0" hangingPunct="1">
        <a:spcBef>
          <a:spcPct val="20000"/>
        </a:spcBef>
        <a:buFont typeface="Arial" panose="020B0604020202020204" pitchFamily="34" charset="0"/>
        <a:buChar char="•"/>
        <a:defRPr sz="10300" kern="1200">
          <a:solidFill>
            <a:schemeClr val="tx1"/>
          </a:solidFill>
          <a:latin typeface="+mn-lt"/>
          <a:ea typeface="+mn-ea"/>
          <a:cs typeface="+mn-cs"/>
        </a:defRPr>
      </a:lvl7pPr>
      <a:lvl8pPr marL="17634661" indent="-1175644" algn="l" defTabSz="4702576" rtl="0" eaLnBrk="1" latinLnBrk="0" hangingPunct="1">
        <a:spcBef>
          <a:spcPct val="20000"/>
        </a:spcBef>
        <a:buFont typeface="Arial" panose="020B0604020202020204" pitchFamily="34" charset="0"/>
        <a:buChar char="•"/>
        <a:defRPr sz="10300" kern="1200">
          <a:solidFill>
            <a:schemeClr val="tx1"/>
          </a:solidFill>
          <a:latin typeface="+mn-lt"/>
          <a:ea typeface="+mn-ea"/>
          <a:cs typeface="+mn-cs"/>
        </a:defRPr>
      </a:lvl8pPr>
      <a:lvl9pPr marL="19985949" indent="-1175644" algn="l" defTabSz="4702576" rtl="0" eaLnBrk="1" latinLnBrk="0" hangingPunct="1">
        <a:spcBef>
          <a:spcPct val="20000"/>
        </a:spcBef>
        <a:buFont typeface="Arial" panose="020B0604020202020204" pitchFamily="34" charset="0"/>
        <a:buChar char="•"/>
        <a:defRPr sz="10300" kern="1200">
          <a:solidFill>
            <a:schemeClr val="tx1"/>
          </a:solidFill>
          <a:latin typeface="+mn-lt"/>
          <a:ea typeface="+mn-ea"/>
          <a:cs typeface="+mn-cs"/>
        </a:defRPr>
      </a:lvl9pPr>
    </p:bodyStyle>
    <p:otherStyle>
      <a:defPPr>
        <a:defRPr lang="en-US"/>
      </a:defPPr>
      <a:lvl1pPr marL="0" algn="l" defTabSz="4702576" rtl="0" eaLnBrk="1" latinLnBrk="0" hangingPunct="1">
        <a:defRPr sz="9300" kern="1200">
          <a:solidFill>
            <a:schemeClr val="tx1"/>
          </a:solidFill>
          <a:latin typeface="+mn-lt"/>
          <a:ea typeface="+mn-ea"/>
          <a:cs typeface="+mn-cs"/>
        </a:defRPr>
      </a:lvl1pPr>
      <a:lvl2pPr marL="2351288" algn="l" defTabSz="4702576" rtl="0" eaLnBrk="1" latinLnBrk="0" hangingPunct="1">
        <a:defRPr sz="9300" kern="1200">
          <a:solidFill>
            <a:schemeClr val="tx1"/>
          </a:solidFill>
          <a:latin typeface="+mn-lt"/>
          <a:ea typeface="+mn-ea"/>
          <a:cs typeface="+mn-cs"/>
        </a:defRPr>
      </a:lvl2pPr>
      <a:lvl3pPr marL="4702576" algn="l" defTabSz="4702576" rtl="0" eaLnBrk="1" latinLnBrk="0" hangingPunct="1">
        <a:defRPr sz="9300" kern="1200">
          <a:solidFill>
            <a:schemeClr val="tx1"/>
          </a:solidFill>
          <a:latin typeface="+mn-lt"/>
          <a:ea typeface="+mn-ea"/>
          <a:cs typeface="+mn-cs"/>
        </a:defRPr>
      </a:lvl3pPr>
      <a:lvl4pPr marL="7053864" algn="l" defTabSz="4702576" rtl="0" eaLnBrk="1" latinLnBrk="0" hangingPunct="1">
        <a:defRPr sz="9300" kern="1200">
          <a:solidFill>
            <a:schemeClr val="tx1"/>
          </a:solidFill>
          <a:latin typeface="+mn-lt"/>
          <a:ea typeface="+mn-ea"/>
          <a:cs typeface="+mn-cs"/>
        </a:defRPr>
      </a:lvl4pPr>
      <a:lvl5pPr marL="9405153" algn="l" defTabSz="4702576" rtl="0" eaLnBrk="1" latinLnBrk="0" hangingPunct="1">
        <a:defRPr sz="9300" kern="1200">
          <a:solidFill>
            <a:schemeClr val="tx1"/>
          </a:solidFill>
          <a:latin typeface="+mn-lt"/>
          <a:ea typeface="+mn-ea"/>
          <a:cs typeface="+mn-cs"/>
        </a:defRPr>
      </a:lvl5pPr>
      <a:lvl6pPr marL="11756441" algn="l" defTabSz="4702576" rtl="0" eaLnBrk="1" latinLnBrk="0" hangingPunct="1">
        <a:defRPr sz="9300" kern="1200">
          <a:solidFill>
            <a:schemeClr val="tx1"/>
          </a:solidFill>
          <a:latin typeface="+mn-lt"/>
          <a:ea typeface="+mn-ea"/>
          <a:cs typeface="+mn-cs"/>
        </a:defRPr>
      </a:lvl6pPr>
      <a:lvl7pPr marL="14107729" algn="l" defTabSz="4702576" rtl="0" eaLnBrk="1" latinLnBrk="0" hangingPunct="1">
        <a:defRPr sz="9300" kern="1200">
          <a:solidFill>
            <a:schemeClr val="tx1"/>
          </a:solidFill>
          <a:latin typeface="+mn-lt"/>
          <a:ea typeface="+mn-ea"/>
          <a:cs typeface="+mn-cs"/>
        </a:defRPr>
      </a:lvl7pPr>
      <a:lvl8pPr marL="16459017" algn="l" defTabSz="4702576" rtl="0" eaLnBrk="1" latinLnBrk="0" hangingPunct="1">
        <a:defRPr sz="9300" kern="1200">
          <a:solidFill>
            <a:schemeClr val="tx1"/>
          </a:solidFill>
          <a:latin typeface="+mn-lt"/>
          <a:ea typeface="+mn-ea"/>
          <a:cs typeface="+mn-cs"/>
        </a:defRPr>
      </a:lvl8pPr>
      <a:lvl9pPr marL="18810305" algn="l" defTabSz="4702576" rtl="0" eaLnBrk="1" latinLnBrk="0" hangingPunct="1">
        <a:defRPr sz="93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4" Type="http://schemas.openxmlformats.org/officeDocument/2006/relationships/image" Target="../media/image3.png"/><Relationship Id="rId5" Type="http://schemas.openxmlformats.org/officeDocument/2006/relationships/image" Target="../media/image4.png"/><Relationship Id="rId6" Type="http://schemas.openxmlformats.org/officeDocument/2006/relationships/image" Target="../media/image5.png"/><Relationship Id="rId7" Type="http://schemas.openxmlformats.org/officeDocument/2006/relationships/image" Target="../media/image6.png"/><Relationship Id="rId8" Type="http://schemas.openxmlformats.org/officeDocument/2006/relationships/image" Target="../media/image7.jpg"/><Relationship Id="rId1" Type="http://schemas.openxmlformats.org/officeDocument/2006/relationships/slideLayout" Target="../slideLayouts/slideLayout1.xml"/><Relationship Id="rId2"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470565" y="2438400"/>
            <a:ext cx="8305800" cy="4213810"/>
          </a:xfrm>
          <a:prstGeom prst="rect">
            <a:avLst/>
          </a:prstGeom>
        </p:spPr>
      </p:pic>
      <p:sp>
        <p:nvSpPr>
          <p:cNvPr id="5" name="TextBox 4"/>
          <p:cNvSpPr txBox="1"/>
          <p:nvPr/>
        </p:nvSpPr>
        <p:spPr>
          <a:xfrm>
            <a:off x="12877800" y="685800"/>
            <a:ext cx="27127200" cy="3046988"/>
          </a:xfrm>
          <a:prstGeom prst="rect">
            <a:avLst/>
          </a:prstGeom>
          <a:noFill/>
        </p:spPr>
        <p:txBody>
          <a:bodyPr wrap="square" rtlCol="0">
            <a:spAutoFit/>
          </a:bodyPr>
          <a:lstStyle/>
          <a:p>
            <a:pPr algn="ctr"/>
            <a:r>
              <a:rPr lang="en-US" sz="9600" dirty="0" smtClean="0">
                <a:latin typeface="Helvetica" pitchFamily="34" charset="0"/>
              </a:rPr>
              <a:t>Regeneration after destruction: an investigation into </a:t>
            </a:r>
            <a:r>
              <a:rPr lang="en-US" sz="9600" dirty="0" err="1" smtClean="0">
                <a:latin typeface="Helvetica" pitchFamily="34" charset="0"/>
              </a:rPr>
              <a:t>deforesation</a:t>
            </a:r>
            <a:r>
              <a:rPr lang="en-US" sz="9600" dirty="0" smtClean="0">
                <a:latin typeface="Helvetica" pitchFamily="34" charset="0"/>
              </a:rPr>
              <a:t> </a:t>
            </a:r>
            <a:r>
              <a:rPr lang="en-US" sz="9600" dirty="0" smtClean="0">
                <a:latin typeface="Helvetica" pitchFamily="34" charset="0"/>
              </a:rPr>
              <a:t>near </a:t>
            </a:r>
            <a:r>
              <a:rPr lang="en-US" sz="9600" dirty="0" err="1" smtClean="0">
                <a:latin typeface="Helvetica" pitchFamily="34" charset="0"/>
              </a:rPr>
              <a:t>Mera</a:t>
            </a:r>
            <a:r>
              <a:rPr lang="en-US" sz="9600" dirty="0" smtClean="0">
                <a:latin typeface="Helvetica" pitchFamily="34" charset="0"/>
              </a:rPr>
              <a:t>, Ecuador</a:t>
            </a:r>
            <a:endParaRPr lang="en-US" sz="9600" dirty="0">
              <a:latin typeface="Helvetica" pitchFamily="34" charset="0"/>
            </a:endParaRPr>
          </a:p>
        </p:txBody>
      </p:sp>
      <p:sp>
        <p:nvSpPr>
          <p:cNvPr id="6" name="TextBox 5"/>
          <p:cNvSpPr txBox="1"/>
          <p:nvPr/>
        </p:nvSpPr>
        <p:spPr>
          <a:xfrm>
            <a:off x="12877800" y="3657600"/>
            <a:ext cx="27127200" cy="1200329"/>
          </a:xfrm>
          <a:prstGeom prst="rect">
            <a:avLst/>
          </a:prstGeom>
          <a:noFill/>
        </p:spPr>
        <p:txBody>
          <a:bodyPr wrap="square" rtlCol="0">
            <a:spAutoFit/>
          </a:bodyPr>
          <a:lstStyle/>
          <a:p>
            <a:pPr algn="ctr"/>
            <a:r>
              <a:rPr lang="en-US" sz="7200" dirty="0" smtClean="0">
                <a:latin typeface="Helvetica" pitchFamily="34" charset="0"/>
              </a:rPr>
              <a:t>Julia Rogers</a:t>
            </a:r>
            <a:endParaRPr lang="en-US" sz="7200" dirty="0">
              <a:latin typeface="Helvetica" pitchFamily="34" charset="0"/>
            </a:endParaRPr>
          </a:p>
        </p:txBody>
      </p:sp>
      <p:sp>
        <p:nvSpPr>
          <p:cNvPr id="7" name="TextBox 6"/>
          <p:cNvSpPr txBox="1"/>
          <p:nvPr/>
        </p:nvSpPr>
        <p:spPr>
          <a:xfrm>
            <a:off x="13030200" y="4971871"/>
            <a:ext cx="27127200" cy="1200329"/>
          </a:xfrm>
          <a:prstGeom prst="rect">
            <a:avLst/>
          </a:prstGeom>
          <a:noFill/>
        </p:spPr>
        <p:txBody>
          <a:bodyPr wrap="square" rtlCol="0">
            <a:spAutoFit/>
          </a:bodyPr>
          <a:lstStyle/>
          <a:p>
            <a:pPr algn="ctr"/>
            <a:r>
              <a:rPr lang="en-US" sz="7200" dirty="0" smtClean="0">
                <a:latin typeface="Helvetica" pitchFamily="34" charset="0"/>
              </a:rPr>
              <a:t>SIT Ecuador: Comparative Ecology and Conservation</a:t>
            </a:r>
            <a:endParaRPr lang="en-US" sz="7200" dirty="0">
              <a:latin typeface="Helvetica" pitchFamily="34" charset="0"/>
            </a:endParaRPr>
          </a:p>
        </p:txBody>
      </p:sp>
      <p:sp>
        <p:nvSpPr>
          <p:cNvPr id="8" name="TextBox 7"/>
          <p:cNvSpPr txBox="1"/>
          <p:nvPr/>
        </p:nvSpPr>
        <p:spPr>
          <a:xfrm>
            <a:off x="1600200" y="7765473"/>
            <a:ext cx="13258800" cy="17450931"/>
          </a:xfrm>
          <a:prstGeom prst="rect">
            <a:avLst/>
          </a:prstGeom>
          <a:noFill/>
        </p:spPr>
        <p:txBody>
          <a:bodyPr wrap="square" rtlCol="0">
            <a:spAutoFit/>
          </a:bodyPr>
          <a:lstStyle/>
          <a:p>
            <a:pPr algn="ctr"/>
            <a:r>
              <a:rPr lang="en-US" sz="7200" dirty="0" smtClean="0">
                <a:latin typeface="Helvetica" pitchFamily="34" charset="0"/>
              </a:rPr>
              <a:t>Introduction</a:t>
            </a:r>
            <a:endParaRPr lang="en-US" sz="7200" dirty="0" smtClean="0">
              <a:latin typeface="Helvetica" pitchFamily="34" charset="0"/>
            </a:endParaRPr>
          </a:p>
          <a:p>
            <a:pPr algn="ctr"/>
            <a:endParaRPr lang="en-US" sz="3200" dirty="0">
              <a:latin typeface="Helvetica" pitchFamily="34" charset="0"/>
            </a:endParaRPr>
          </a:p>
          <a:p>
            <a:r>
              <a:rPr lang="en-US" sz="4000" dirty="0" smtClean="0">
                <a:latin typeface="Helvetica" pitchFamily="34" charset="0"/>
              </a:rPr>
              <a:t>Ecuador is an extremely </a:t>
            </a:r>
            <a:r>
              <a:rPr lang="en-US" sz="4000" dirty="0" err="1" smtClean="0">
                <a:latin typeface="Helvetica" pitchFamily="34" charset="0"/>
              </a:rPr>
              <a:t>biodiverse</a:t>
            </a:r>
            <a:r>
              <a:rPr lang="en-US" sz="4000" dirty="0" smtClean="0">
                <a:latin typeface="Helvetica" pitchFamily="34" charset="0"/>
              </a:rPr>
              <a:t> country, with much of that biodiversity located in the cloud forests on either side of the Andes. In these </a:t>
            </a:r>
            <a:r>
              <a:rPr lang="en-US" sz="4000" dirty="0" err="1" smtClean="0">
                <a:latin typeface="Helvetica" pitchFamily="34" charset="0"/>
              </a:rPr>
              <a:t>areas,wood</a:t>
            </a:r>
            <a:r>
              <a:rPr lang="en-US" sz="4000" dirty="0" smtClean="0">
                <a:latin typeface="Helvetica" pitchFamily="34" charset="0"/>
              </a:rPr>
              <a:t> is used to create fruit boxes used in markets. The most common wood is </a:t>
            </a:r>
            <a:r>
              <a:rPr lang="en-US" sz="4000" i="1" dirty="0" err="1" smtClean="0">
                <a:latin typeface="Helvetica" pitchFamily="34" charset="0"/>
              </a:rPr>
              <a:t>Piptocoma</a:t>
            </a:r>
            <a:r>
              <a:rPr lang="en-US" sz="4000" i="1" dirty="0" smtClean="0">
                <a:latin typeface="Helvetica" pitchFamily="34" charset="0"/>
              </a:rPr>
              <a:t> discolor</a:t>
            </a:r>
            <a:r>
              <a:rPr lang="en-US" sz="4000" dirty="0" smtClean="0">
                <a:latin typeface="Helvetica" pitchFamily="34" charset="0"/>
              </a:rPr>
              <a:t> which is a successional species in the tropics. Th</a:t>
            </a:r>
            <a:r>
              <a:rPr lang="en-US" sz="4000" dirty="0" smtClean="0">
                <a:latin typeface="Helvetica" pitchFamily="34" charset="0"/>
              </a:rPr>
              <a:t>e process of succession is extremely important for forest regeneration. The purpose of this study is to explore how the areas cut for these fruit boxes are affected by the deforestation and how well they regenerate through insect diversity, bird diversity, seedling diversity, and mature tree diversity. </a:t>
            </a:r>
          </a:p>
          <a:p>
            <a:endParaRPr lang="en-US" sz="4000" dirty="0">
              <a:latin typeface="Helvetica" pitchFamily="34" charset="0"/>
            </a:endParaRPr>
          </a:p>
          <a:p>
            <a:pPr algn="ctr"/>
            <a:r>
              <a:rPr lang="en-US" sz="7200" dirty="0" smtClean="0">
                <a:latin typeface="Helvetica" pitchFamily="34" charset="0"/>
              </a:rPr>
              <a:t>Methods</a:t>
            </a:r>
            <a:endParaRPr lang="en-US" sz="7200" dirty="0">
              <a:latin typeface="Helvetica" pitchFamily="34" charset="0"/>
            </a:endParaRPr>
          </a:p>
          <a:p>
            <a:r>
              <a:rPr lang="en-US" sz="4000" dirty="0" smtClean="0">
                <a:latin typeface="Helvetica" pitchFamily="34" charset="0"/>
              </a:rPr>
              <a:t>The study was performed in the provinces of Tungurahua and Pastaza near </a:t>
            </a:r>
            <a:r>
              <a:rPr lang="en-US" sz="4000" dirty="0" err="1" smtClean="0">
                <a:latin typeface="Helvetica" pitchFamily="34" charset="0"/>
              </a:rPr>
              <a:t>Banos</a:t>
            </a:r>
            <a:r>
              <a:rPr lang="en-US" sz="4000" dirty="0" smtClean="0">
                <a:latin typeface="Helvetica" pitchFamily="34" charset="0"/>
              </a:rPr>
              <a:t>, Ecuador. Six sites were studied: 2 cut in 2014, 1 cut in 2012, 1 cut 4 to 8 years ago, and 2 mature sites. The study sties were located between Rio Negro and </a:t>
            </a:r>
            <a:r>
              <a:rPr lang="en-US" sz="4000" dirty="0" err="1" smtClean="0">
                <a:latin typeface="Helvetica" pitchFamily="34" charset="0"/>
              </a:rPr>
              <a:t>Mera</a:t>
            </a:r>
            <a:r>
              <a:rPr lang="en-US" sz="4000" dirty="0" smtClean="0">
                <a:latin typeface="Helvetica" pitchFamily="34" charset="0"/>
              </a:rPr>
              <a:t>, Ecuador. Pitfall traps were set in each site for 24 hours to study the insect fauna, Bird surveys wer</a:t>
            </a:r>
            <a:r>
              <a:rPr lang="en-US" sz="4000" dirty="0" smtClean="0">
                <a:latin typeface="Helvetica" pitchFamily="34" charset="0"/>
              </a:rPr>
              <a:t>e conducted each morning between the hours of 7 and 10, as well as throughout the rest of the day. Tree seedlings were studied on 2-50m transects within each plot. Additionally, the cut trees and the mature trees were studied in 20 m</a:t>
            </a:r>
            <a:r>
              <a:rPr lang="en-US" sz="4000" baseline="30000" dirty="0" smtClean="0">
                <a:latin typeface="Helvetica" pitchFamily="34" charset="0"/>
              </a:rPr>
              <a:t>2</a:t>
            </a:r>
            <a:r>
              <a:rPr lang="en-US" sz="4000" dirty="0" smtClean="0">
                <a:latin typeface="Helvetica" pitchFamily="34" charset="0"/>
              </a:rPr>
              <a:t> plots. </a:t>
            </a:r>
          </a:p>
          <a:p>
            <a:endParaRPr lang="en-US" sz="3200" dirty="0">
              <a:latin typeface="Helvetica" pitchFamily="34" charset="0"/>
            </a:endParaRPr>
          </a:p>
        </p:txBody>
      </p:sp>
      <p:sp>
        <p:nvSpPr>
          <p:cNvPr id="9" name="TextBox 8"/>
          <p:cNvSpPr txBox="1"/>
          <p:nvPr/>
        </p:nvSpPr>
        <p:spPr>
          <a:xfrm>
            <a:off x="15621000" y="7751618"/>
            <a:ext cx="13258800" cy="1692771"/>
          </a:xfrm>
          <a:prstGeom prst="rect">
            <a:avLst/>
          </a:prstGeom>
          <a:noFill/>
        </p:spPr>
        <p:txBody>
          <a:bodyPr wrap="square" rtlCol="0">
            <a:spAutoFit/>
          </a:bodyPr>
          <a:lstStyle/>
          <a:p>
            <a:pPr algn="ctr"/>
            <a:r>
              <a:rPr lang="en-US" sz="7200" dirty="0" smtClean="0">
                <a:latin typeface="Helvetica" pitchFamily="34" charset="0"/>
              </a:rPr>
              <a:t>Results</a:t>
            </a:r>
            <a:endParaRPr lang="en-US" sz="7200" dirty="0" smtClean="0">
              <a:latin typeface="Helvetica" pitchFamily="34" charset="0"/>
            </a:endParaRPr>
          </a:p>
          <a:p>
            <a:pPr algn="ctr"/>
            <a:endParaRPr lang="en-US" sz="3200" dirty="0">
              <a:latin typeface="Helvetica" pitchFamily="34" charset="0"/>
            </a:endParaRPr>
          </a:p>
        </p:txBody>
      </p:sp>
      <p:pic>
        <p:nvPicPr>
          <p:cNvPr id="2" name="Picture 1" descr="Screen Shot 2015-04-28 at 9.29.38 A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3999" y="24765000"/>
            <a:ext cx="13118171" cy="5334000"/>
          </a:xfrm>
          <a:prstGeom prst="rect">
            <a:avLst/>
          </a:prstGeom>
        </p:spPr>
      </p:pic>
      <p:sp>
        <p:nvSpPr>
          <p:cNvPr id="3" name="TextBox 2"/>
          <p:cNvSpPr txBox="1"/>
          <p:nvPr/>
        </p:nvSpPr>
        <p:spPr>
          <a:xfrm>
            <a:off x="1371600" y="30403800"/>
            <a:ext cx="12877800" cy="1323439"/>
          </a:xfrm>
          <a:prstGeom prst="rect">
            <a:avLst/>
          </a:prstGeom>
          <a:noFill/>
        </p:spPr>
        <p:txBody>
          <a:bodyPr wrap="square" rtlCol="0">
            <a:spAutoFit/>
          </a:bodyPr>
          <a:lstStyle/>
          <a:p>
            <a:r>
              <a:rPr lang="en-US" sz="4000" dirty="0" smtClean="0"/>
              <a:t>Figure 1. A map of the study sites located between Rio Negro and </a:t>
            </a:r>
            <a:r>
              <a:rPr lang="en-US" sz="4000" dirty="0" err="1" smtClean="0"/>
              <a:t>Mera</a:t>
            </a:r>
            <a:r>
              <a:rPr lang="en-US" sz="4000" dirty="0" smtClean="0"/>
              <a:t>, Ecuador. </a:t>
            </a:r>
            <a:endParaRPr lang="en-US" sz="4000" dirty="0"/>
          </a:p>
        </p:txBody>
      </p:sp>
      <p:sp>
        <p:nvSpPr>
          <p:cNvPr id="12" name="TextBox 11"/>
          <p:cNvSpPr txBox="1"/>
          <p:nvPr/>
        </p:nvSpPr>
        <p:spPr>
          <a:xfrm>
            <a:off x="15506700" y="14325600"/>
            <a:ext cx="12877800" cy="1938992"/>
          </a:xfrm>
          <a:prstGeom prst="rect">
            <a:avLst/>
          </a:prstGeom>
          <a:noFill/>
        </p:spPr>
        <p:txBody>
          <a:bodyPr wrap="square" rtlCol="0">
            <a:spAutoFit/>
          </a:bodyPr>
          <a:lstStyle/>
          <a:p>
            <a:r>
              <a:rPr lang="en-US" sz="4000" dirty="0" smtClean="0"/>
              <a:t>Figure 2.  A graph illustrating the average height of seedlings in the various forest age. (p-value for cut in 2014 and all else ,0.05)</a:t>
            </a:r>
            <a:endParaRPr lang="en-US" sz="4000" dirty="0"/>
          </a:p>
        </p:txBody>
      </p:sp>
      <p:pic>
        <p:nvPicPr>
          <p:cNvPr id="16" name="image11.png"/>
          <p:cNvPicPr/>
          <p:nvPr/>
        </p:nvPicPr>
        <p:blipFill>
          <a:blip r:embed="rId4"/>
          <a:srcRect/>
          <a:stretch>
            <a:fillRect/>
          </a:stretch>
        </p:blipFill>
        <p:spPr>
          <a:xfrm>
            <a:off x="15544800" y="8915401"/>
            <a:ext cx="12039600" cy="5105400"/>
          </a:xfrm>
          <a:prstGeom prst="rect">
            <a:avLst/>
          </a:prstGeom>
          <a:ln/>
        </p:spPr>
      </p:pic>
      <p:pic>
        <p:nvPicPr>
          <p:cNvPr id="19" name="image06.png"/>
          <p:cNvPicPr/>
          <p:nvPr/>
        </p:nvPicPr>
        <p:blipFill>
          <a:blip r:embed="rId5"/>
          <a:srcRect/>
          <a:stretch>
            <a:fillRect/>
          </a:stretch>
        </p:blipFill>
        <p:spPr>
          <a:xfrm>
            <a:off x="15544801" y="16916400"/>
            <a:ext cx="11963400" cy="5257800"/>
          </a:xfrm>
          <a:prstGeom prst="rect">
            <a:avLst/>
          </a:prstGeom>
          <a:ln/>
        </p:spPr>
      </p:pic>
      <p:sp>
        <p:nvSpPr>
          <p:cNvPr id="20" name="TextBox 19"/>
          <p:cNvSpPr txBox="1"/>
          <p:nvPr/>
        </p:nvSpPr>
        <p:spPr>
          <a:xfrm>
            <a:off x="15506700" y="22326600"/>
            <a:ext cx="12877800" cy="1938992"/>
          </a:xfrm>
          <a:prstGeom prst="rect">
            <a:avLst/>
          </a:prstGeom>
          <a:noFill/>
        </p:spPr>
        <p:txBody>
          <a:bodyPr wrap="square" rtlCol="0">
            <a:spAutoFit/>
          </a:bodyPr>
          <a:lstStyle/>
          <a:p>
            <a:r>
              <a:rPr lang="en-US" sz="4000" dirty="0" smtClean="0"/>
              <a:t>Figure 3. A graph illustrating the relationship between the number of insects and forest age. (p&lt;0.05 between mature forest and all other forest types)</a:t>
            </a:r>
            <a:endParaRPr lang="en-US" sz="4000" dirty="0"/>
          </a:p>
        </p:txBody>
      </p:sp>
      <p:pic>
        <p:nvPicPr>
          <p:cNvPr id="21" name="image05.png"/>
          <p:cNvPicPr/>
          <p:nvPr/>
        </p:nvPicPr>
        <p:blipFill>
          <a:blip r:embed="rId6"/>
          <a:srcRect/>
          <a:stretch>
            <a:fillRect/>
          </a:stretch>
        </p:blipFill>
        <p:spPr>
          <a:xfrm>
            <a:off x="15316200" y="24765000"/>
            <a:ext cx="12420600" cy="6477000"/>
          </a:xfrm>
          <a:prstGeom prst="rect">
            <a:avLst/>
          </a:prstGeom>
          <a:ln/>
        </p:spPr>
      </p:pic>
      <p:sp>
        <p:nvSpPr>
          <p:cNvPr id="22" name="TextBox 21"/>
          <p:cNvSpPr txBox="1"/>
          <p:nvPr/>
        </p:nvSpPr>
        <p:spPr>
          <a:xfrm>
            <a:off x="15506700" y="31546800"/>
            <a:ext cx="12877800" cy="707886"/>
          </a:xfrm>
          <a:prstGeom prst="rect">
            <a:avLst/>
          </a:prstGeom>
          <a:noFill/>
        </p:spPr>
        <p:txBody>
          <a:bodyPr wrap="square" rtlCol="0">
            <a:spAutoFit/>
          </a:bodyPr>
          <a:lstStyle/>
          <a:p>
            <a:r>
              <a:rPr lang="en-US" sz="4000" dirty="0" smtClean="0"/>
              <a:t>Figure 4. Families of insects in each location. </a:t>
            </a:r>
            <a:endParaRPr lang="en-US" sz="4000" dirty="0"/>
          </a:p>
        </p:txBody>
      </p:sp>
      <p:pic>
        <p:nvPicPr>
          <p:cNvPr id="23" name="image08.png"/>
          <p:cNvPicPr/>
          <p:nvPr/>
        </p:nvPicPr>
        <p:blipFill>
          <a:blip r:embed="rId7"/>
          <a:srcRect/>
          <a:stretch>
            <a:fillRect/>
          </a:stretch>
        </p:blipFill>
        <p:spPr>
          <a:xfrm>
            <a:off x="29337000" y="8915400"/>
            <a:ext cx="11887200" cy="5791200"/>
          </a:xfrm>
          <a:prstGeom prst="rect">
            <a:avLst/>
          </a:prstGeom>
          <a:ln/>
        </p:spPr>
      </p:pic>
      <p:sp>
        <p:nvSpPr>
          <p:cNvPr id="24" name="TextBox 23"/>
          <p:cNvSpPr txBox="1"/>
          <p:nvPr/>
        </p:nvSpPr>
        <p:spPr>
          <a:xfrm>
            <a:off x="29337000" y="14859000"/>
            <a:ext cx="12573000" cy="1323439"/>
          </a:xfrm>
          <a:prstGeom prst="rect">
            <a:avLst/>
          </a:prstGeom>
          <a:noFill/>
        </p:spPr>
        <p:txBody>
          <a:bodyPr wrap="square" rtlCol="0">
            <a:spAutoFit/>
          </a:bodyPr>
          <a:lstStyle/>
          <a:p>
            <a:r>
              <a:rPr lang="en-US" sz="4000" dirty="0" smtClean="0"/>
              <a:t>Figure 5. A graph </a:t>
            </a:r>
            <a:r>
              <a:rPr lang="en-US" sz="4000" dirty="0" err="1" smtClean="0"/>
              <a:t>illsutrating</a:t>
            </a:r>
            <a:r>
              <a:rPr lang="en-US" sz="4000" dirty="0" smtClean="0"/>
              <a:t> the number birds in each site (p&lt;0.05 for comparisons across all sites)</a:t>
            </a:r>
            <a:endParaRPr lang="en-US" sz="4000" dirty="0"/>
          </a:p>
        </p:txBody>
      </p:sp>
      <p:sp>
        <p:nvSpPr>
          <p:cNvPr id="27" name="TextBox 26"/>
          <p:cNvSpPr txBox="1"/>
          <p:nvPr/>
        </p:nvSpPr>
        <p:spPr>
          <a:xfrm>
            <a:off x="28651200" y="16852404"/>
            <a:ext cx="13258800" cy="10310516"/>
          </a:xfrm>
          <a:prstGeom prst="rect">
            <a:avLst/>
          </a:prstGeom>
          <a:noFill/>
        </p:spPr>
        <p:txBody>
          <a:bodyPr wrap="square" rtlCol="0">
            <a:spAutoFit/>
          </a:bodyPr>
          <a:lstStyle/>
          <a:p>
            <a:pPr algn="ctr"/>
            <a:r>
              <a:rPr lang="en-US" sz="7200" dirty="0" smtClean="0">
                <a:latin typeface="Helvetica" pitchFamily="34" charset="0"/>
              </a:rPr>
              <a:t>Discussion and Conclusion</a:t>
            </a:r>
          </a:p>
          <a:p>
            <a:r>
              <a:rPr lang="en-US" sz="4000" dirty="0" smtClean="0">
                <a:latin typeface="Helvetica" pitchFamily="34" charset="0"/>
              </a:rPr>
              <a:t>These results show that the forest cut in 2012 is more associated with the mature forest than the forest cut in 2014. Moreover, the forest that is 4 to 8 years in age is more associated to the mature forest than the forest cut in 2012. This </a:t>
            </a:r>
            <a:r>
              <a:rPr lang="en-US" sz="4000" dirty="0" smtClean="0">
                <a:latin typeface="Helvetica" pitchFamily="34" charset="0"/>
              </a:rPr>
              <a:t>illustrates that it is possible for forests to regenerate after small scale deforestation, with other forests surrounding the area. The areas cut in this study were all less than five hectares. </a:t>
            </a:r>
          </a:p>
          <a:p>
            <a:endParaRPr lang="en-US" sz="4000" dirty="0" smtClean="0">
              <a:latin typeface="Helvetica" pitchFamily="34" charset="0"/>
            </a:endParaRPr>
          </a:p>
          <a:p>
            <a:r>
              <a:rPr lang="en-US" sz="4000" dirty="0" smtClean="0">
                <a:latin typeface="Helvetica" pitchFamily="34" charset="0"/>
              </a:rPr>
              <a:t>While this study illustrates that it is possible for the birds, insects, and seedlings to regenerate within 2 years to a place that is similar to mature forest. However, this study does not include the effect of this deforestation on threatened species. </a:t>
            </a:r>
            <a:endParaRPr lang="en-US" sz="4000" dirty="0" smtClean="0">
              <a:latin typeface="Helvetica" pitchFamily="34" charset="0"/>
            </a:endParaRPr>
          </a:p>
          <a:p>
            <a:pPr algn="ctr"/>
            <a:endParaRPr lang="en-US" sz="3200" dirty="0">
              <a:latin typeface="Helvetica" pitchFamily="34" charset="0"/>
            </a:endParaRPr>
          </a:p>
        </p:txBody>
      </p:sp>
      <p:pic>
        <p:nvPicPr>
          <p:cNvPr id="28" name="Picture 27" descr="PB100597_1024.jpg"/>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28803600" y="26670000"/>
            <a:ext cx="12776200" cy="9582150"/>
          </a:xfrm>
          <a:prstGeom prst="rect">
            <a:avLst/>
          </a:prstGeom>
        </p:spPr>
      </p:pic>
    </p:spTree>
    <p:extLst>
      <p:ext uri="{BB962C8B-B14F-4D97-AF65-F5344CB8AC3E}">
        <p14:creationId xmlns:p14="http://schemas.microsoft.com/office/powerpoint/2010/main" val="19253056"/>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174</TotalTime>
  <Words>502</Words>
  <Application>Microsoft Macintosh PowerPoint</Application>
  <PresentationFormat>Custom</PresentationFormat>
  <Paragraphs>19</Paragraphs>
  <Slides>1</Slides>
  <Notes>0</Notes>
  <HiddenSlides>0</HiddenSlides>
  <MMClips>0</MMClips>
  <ScaleCrop>false</ScaleCrop>
  <HeadingPairs>
    <vt:vector size="4" baseType="variant">
      <vt:variant>
        <vt:lpstr>Theme</vt:lpstr>
      </vt:variant>
      <vt:variant>
        <vt:i4>1</vt:i4>
      </vt:variant>
      <vt:variant>
        <vt:lpstr>Slide Titles</vt:lpstr>
      </vt:variant>
      <vt:variant>
        <vt:i4>1</vt:i4>
      </vt:variant>
    </vt:vector>
  </HeadingPairs>
  <TitlesOfParts>
    <vt:vector size="2" baseType="lpstr">
      <vt:lpstr>Office Theme</vt:lpstr>
      <vt:lpstr>PowerPoint Presentation</vt:lpstr>
    </vt:vector>
  </TitlesOfParts>
  <Company>Colby College</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Gimond</dc:creator>
  <cp:lastModifiedBy>Julia Rogers</cp:lastModifiedBy>
  <cp:revision>12</cp:revision>
  <dcterms:created xsi:type="dcterms:W3CDTF">2014-04-08T13:46:32Z</dcterms:created>
  <dcterms:modified xsi:type="dcterms:W3CDTF">2015-04-28T14:21:22Z</dcterms:modified>
</cp:coreProperties>
</file>