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38404800"/>
  <p:notesSz cx="32918400" cy="5120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9" d="100"/>
          <a:sy n="19" d="100"/>
        </p:scale>
        <p:origin x="-1496" y="168"/>
      </p:cViewPr>
      <p:guideLst>
        <p:guide orient="horz" pos="1209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14265275" cy="2560636"/>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3" name="Shape 3"/>
          <p:cNvSpPr txBox="1">
            <a:spLocks noGrp="1"/>
          </p:cNvSpPr>
          <p:nvPr>
            <p:ph type="dt" idx="10"/>
          </p:nvPr>
        </p:nvSpPr>
        <p:spPr>
          <a:xfrm>
            <a:off x="18646775" y="0"/>
            <a:ext cx="14263687" cy="2560636"/>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4" name="Shape 4"/>
          <p:cNvSpPr>
            <a:spLocks noGrp="1" noRot="1" noChangeAspect="1"/>
          </p:cNvSpPr>
          <p:nvPr>
            <p:ph type="sldImg" idx="3"/>
          </p:nvPr>
        </p:nvSpPr>
        <p:spPr>
          <a:xfrm>
            <a:off x="5486400" y="3840163"/>
            <a:ext cx="21945600" cy="192024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miter/>
            <a:headEnd type="none" w="med" len="med"/>
            <a:tailEnd type="none" w="med" len="med"/>
          </a:ln>
        </p:spPr>
      </p:sp>
      <p:sp>
        <p:nvSpPr>
          <p:cNvPr id="5" name="Shape 5"/>
          <p:cNvSpPr txBox="1">
            <a:spLocks noGrp="1"/>
          </p:cNvSpPr>
          <p:nvPr>
            <p:ph type="body" idx="1"/>
          </p:nvPr>
        </p:nvSpPr>
        <p:spPr>
          <a:xfrm>
            <a:off x="3292475" y="24323675"/>
            <a:ext cx="26333450" cy="23042561"/>
          </a:xfrm>
          <a:prstGeom prst="rect">
            <a:avLst/>
          </a:prstGeom>
          <a:noFill/>
          <a:ln>
            <a:noFill/>
          </a:ln>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 name="Shape 6"/>
          <p:cNvSpPr txBox="1">
            <a:spLocks noGrp="1"/>
          </p:cNvSpPr>
          <p:nvPr>
            <p:ph type="ftr" idx="11"/>
          </p:nvPr>
        </p:nvSpPr>
        <p:spPr>
          <a:xfrm>
            <a:off x="0" y="48637825"/>
            <a:ext cx="14265275" cy="2559050"/>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defRPr/>
            </a:lvl1pPr>
            <a:lvl2pPr marL="457200" marR="0" indent="0" algn="l" rtl="0">
              <a:lnSpc>
                <a:spcPct val="100000"/>
              </a:lnSpc>
              <a:spcBef>
                <a:spcPts val="0"/>
              </a:spcBef>
              <a:spcAft>
                <a:spcPts val="0"/>
              </a:spcAft>
              <a:defRPr/>
            </a:lvl2pPr>
            <a:lvl3pPr marL="914400" marR="0" indent="0" algn="l" rtl="0">
              <a:lnSpc>
                <a:spcPct val="100000"/>
              </a:lnSpc>
              <a:spcBef>
                <a:spcPts val="0"/>
              </a:spcBef>
              <a:spcAft>
                <a:spcPts val="0"/>
              </a:spcAft>
              <a:defRPr/>
            </a:lvl3pPr>
            <a:lvl4pPr marL="1371600" marR="0" indent="0" algn="l" rtl="0">
              <a:lnSpc>
                <a:spcPct val="100000"/>
              </a:lnSpc>
              <a:spcBef>
                <a:spcPts val="0"/>
              </a:spcBef>
              <a:spcAft>
                <a:spcPts val="0"/>
              </a:spcAft>
              <a:defRPr/>
            </a:lvl4pPr>
            <a:lvl5pPr marL="1828800" marR="0" indent="0" algn="l" rtl="0">
              <a:lnSpc>
                <a:spcPct val="100000"/>
              </a:lnSpc>
              <a:spcBef>
                <a:spcPts val="0"/>
              </a:spcBef>
              <a:spcAft>
                <a:spcPts val="0"/>
              </a:spcAft>
              <a:defRPr/>
            </a:lvl5pPr>
            <a:lvl6pPr marL="2286000" marR="0" indent="0" algn="l" rtl="0">
              <a:lnSpc>
                <a:spcPct val="100000"/>
              </a:lnSpc>
              <a:spcBef>
                <a:spcPts val="0"/>
              </a:spcBef>
              <a:spcAft>
                <a:spcPts val="0"/>
              </a:spcAft>
              <a:defRPr/>
            </a:lvl6pPr>
            <a:lvl7pPr marL="3200400" marR="0" indent="0" algn="l" rtl="0">
              <a:lnSpc>
                <a:spcPct val="100000"/>
              </a:lnSpc>
              <a:spcBef>
                <a:spcPts val="0"/>
              </a:spcBef>
              <a:spcAft>
                <a:spcPts val="0"/>
              </a:spcAft>
              <a:defRPr/>
            </a:lvl7pPr>
            <a:lvl8pPr marL="4572000" marR="0" indent="0" algn="l" rtl="0">
              <a:lnSpc>
                <a:spcPct val="100000"/>
              </a:lnSpc>
              <a:spcBef>
                <a:spcPts val="0"/>
              </a:spcBef>
              <a:spcAft>
                <a:spcPts val="0"/>
              </a:spcAft>
              <a:defRPr/>
            </a:lvl8pPr>
            <a:lvl9pPr marL="6400800" marR="0" indent="0" algn="l" rtl="0">
              <a:lnSpc>
                <a:spcPct val="100000"/>
              </a:lnSpc>
              <a:spcBef>
                <a:spcPts val="0"/>
              </a:spcBef>
              <a:spcAft>
                <a:spcPts val="0"/>
              </a:spcAft>
              <a:defRPr/>
            </a:lvl9pPr>
          </a:lstStyle>
          <a:p>
            <a:endParaRPr/>
          </a:p>
        </p:txBody>
      </p:sp>
      <p:sp>
        <p:nvSpPr>
          <p:cNvPr id="7" name="Shape 7"/>
          <p:cNvSpPr txBox="1">
            <a:spLocks noGrp="1"/>
          </p:cNvSpPr>
          <p:nvPr>
            <p:ph type="sldNum" idx="12"/>
          </p:nvPr>
        </p:nvSpPr>
        <p:spPr>
          <a:xfrm>
            <a:off x="18646775" y="48637825"/>
            <a:ext cx="14263687" cy="2559050"/>
          </a:xfrm>
          <a:prstGeom prst="rect">
            <a:avLst/>
          </a:prstGeom>
          <a:noFill/>
          <a:ln>
            <a:noFill/>
          </a:ln>
        </p:spPr>
        <p:txBody>
          <a:bodyPr lIns="91425" tIns="45700" rIns="91425" bIns="45700" anchor="b" anchorCtr="0">
            <a:noAutofit/>
          </a:bodyPr>
          <a:lstStyle>
            <a:lvl1pPr marL="0" marR="0" indent="0" algn="r" rtl="0">
              <a:lnSpc>
                <a:spcPct val="100000"/>
              </a:lnSpc>
              <a:spcBef>
                <a:spcPts val="0"/>
              </a:spcBef>
              <a:spcAft>
                <a:spcPts val="0"/>
              </a:spcAft>
              <a:buNone/>
              <a:defRPr sz="1200" b="0" i="0" u="none" strike="noStrike" cap="none" baseline="0">
                <a:solidFill>
                  <a:srgbClr val="000000"/>
                </a:solidFill>
                <a:latin typeface="Calibri"/>
                <a:ea typeface="Calibri"/>
                <a:cs typeface="Calibri"/>
                <a:sym typeface="Calibri"/>
              </a:defRPr>
            </a:lvl1pPr>
          </a:lstStyle>
          <a:p>
            <a:pPr marL="0" lvl="0" indent="0">
              <a:spcBef>
                <a:spcPts val="0"/>
              </a:spcBef>
              <a:buClr>
                <a:srgbClr val="000000"/>
              </a:buClr>
              <a:buSzPct val="25000"/>
              <a:buFont typeface="Calibri"/>
              <a:buNone/>
            </a:pPr>
            <a:fld id="{00000000-1234-1234-1234-123412341234}" type="slidenum">
              <a:rPr lang="en-US"/>
              <a:t>‹#›</a:t>
            </a:fld>
            <a:endParaRPr lang="en-US"/>
          </a:p>
        </p:txBody>
      </p:sp>
    </p:spTree>
    <p:extLst>
      <p:ext uri="{BB962C8B-B14F-4D97-AF65-F5344CB8AC3E}">
        <p14:creationId xmlns:p14="http://schemas.microsoft.com/office/powerpoint/2010/main" val="163874976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5486400" y="3840163"/>
            <a:ext cx="21945600" cy="192024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miter/>
            <a:headEnd type="none" w="med" len="med"/>
            <a:tailEnd type="none" w="med" len="med"/>
          </a:ln>
        </p:spPr>
      </p:sp>
      <p:sp>
        <p:nvSpPr>
          <p:cNvPr id="96" name="Shape 96"/>
          <p:cNvSpPr txBox="1">
            <a:spLocks noGrp="1"/>
          </p:cNvSpPr>
          <p:nvPr>
            <p:ph type="body" idx="1"/>
          </p:nvPr>
        </p:nvSpPr>
        <p:spPr>
          <a:xfrm>
            <a:off x="3292475" y="24323675"/>
            <a:ext cx="26333450" cy="23042561"/>
          </a:xfrm>
          <a:prstGeom prst="rect">
            <a:avLst/>
          </a:prstGeom>
          <a:noFill/>
          <a:ln>
            <a:noFill/>
          </a:ln>
        </p:spPr>
        <p:txBody>
          <a:bodyPr lIns="91425" tIns="45700" rIns="91425" bIns="45700" anchor="t" anchorCtr="0">
            <a:noAutofit/>
          </a:bodyPr>
          <a:lstStyle/>
          <a:p>
            <a:pPr marL="0" marR="0" lvl="0" indent="0" algn="l" rtl="0">
              <a:spcBef>
                <a:spcPts val="0"/>
              </a:spcBef>
              <a:buClr>
                <a:srgbClr val="000000"/>
              </a:buClr>
              <a:buSzPct val="25000"/>
              <a:buFont typeface="Arial"/>
              <a:buNone/>
            </a:pPr>
            <a:r>
              <a:rPr lang="en-US" sz="9600" b="0" i="0" u="none" strike="noStrike" cap="none" baseline="0" dirty="0">
                <a:solidFill>
                  <a:srgbClr val="000000"/>
                </a:solidFill>
              </a:rPr>
              <a:t>Copyright Colin </a:t>
            </a:r>
            <a:r>
              <a:rPr lang="en-US" sz="9600" b="0" i="0" u="none" strike="noStrike" cap="none" baseline="0" dirty="0" err="1">
                <a:solidFill>
                  <a:srgbClr val="000000"/>
                </a:solidFill>
              </a:rPr>
              <a:t>Purrington</a:t>
            </a:r>
            <a:r>
              <a:rPr lang="en-US" sz="9600" b="0" i="0" u="none" strike="noStrike" cap="none" baseline="0" dirty="0">
                <a:solidFill>
                  <a:srgbClr val="000000"/>
                </a:solidFill>
              </a:rPr>
              <a:t> (</a:t>
            </a:r>
            <a:r>
              <a:rPr lang="en-US" sz="9600" b="0" i="0" u="none" strike="noStrike" cap="none" baseline="0" dirty="0">
                <a:solidFill>
                  <a:srgbClr val="000000"/>
                </a:solidFill>
                <a:latin typeface="Times New Roman"/>
                <a:ea typeface="Times New Roman"/>
                <a:cs typeface="Times New Roman"/>
                <a:sym typeface="Times New Roman"/>
              </a:rPr>
              <a:t>http://</a:t>
            </a:r>
            <a:r>
              <a:rPr lang="en-US" sz="9600" b="0" i="0" u="none" strike="noStrike" cap="none" baseline="0" dirty="0" err="1">
                <a:solidFill>
                  <a:srgbClr val="000000"/>
                </a:solidFill>
                <a:latin typeface="Times New Roman"/>
                <a:ea typeface="Times New Roman"/>
                <a:cs typeface="Times New Roman"/>
                <a:sym typeface="Times New Roman"/>
              </a:rPr>
              <a:t>colinpurrington.com</a:t>
            </a:r>
            <a:r>
              <a:rPr lang="en-US" sz="9600" b="0" i="0" u="none" strike="noStrike" cap="none" baseline="0" dirty="0">
                <a:solidFill>
                  <a:srgbClr val="000000"/>
                </a:solidFill>
                <a:latin typeface="Times New Roman"/>
                <a:ea typeface="Times New Roman"/>
                <a:cs typeface="Times New Roman"/>
                <a:sym typeface="Times New Roman"/>
              </a:rPr>
              <a:t>/tips/academic/</a:t>
            </a:r>
            <a:r>
              <a:rPr lang="en-US" sz="9600" b="0" i="0" u="none" strike="noStrike" cap="none" baseline="0" dirty="0" err="1">
                <a:solidFill>
                  <a:srgbClr val="000000"/>
                </a:solidFill>
                <a:latin typeface="Times New Roman"/>
                <a:ea typeface="Times New Roman"/>
                <a:cs typeface="Times New Roman"/>
                <a:sym typeface="Times New Roman"/>
              </a:rPr>
              <a:t>posterdesign</a:t>
            </a:r>
            <a:r>
              <a:rPr lang="en-US" sz="9600" b="0" i="0" u="none" strike="noStrike" cap="none" baseline="0">
                <a:solidFill>
                  <a:srgbClr val="000000"/>
                </a:solidFill>
                <a:latin typeface="Times New Roman"/>
                <a:ea typeface="Times New Roman"/>
                <a:cs typeface="Times New Roman"/>
                <a:sym typeface="Times New Roman"/>
              </a:rPr>
              <a:t>).</a:t>
            </a:r>
          </a:p>
          <a:p>
            <a:pPr>
              <a:spcBef>
                <a:spcPts val="0"/>
              </a:spcBef>
              <a:buNone/>
            </a:pPr>
            <a:endParaRPr sz="9600" b="0" i="0" u="none" strike="noStrike" cap="none" baseline="0" dirty="0">
              <a:solidFill>
                <a:srgbClr val="000000"/>
              </a:solidFill>
            </a:endParaRPr>
          </a:p>
        </p:txBody>
      </p:sp>
      <p:sp>
        <p:nvSpPr>
          <p:cNvPr id="97" name="Shape 97"/>
          <p:cNvSpPr txBox="1"/>
          <p:nvPr/>
        </p:nvSpPr>
        <p:spPr>
          <a:xfrm>
            <a:off x="18646775" y="48637825"/>
            <a:ext cx="14263687" cy="2559050"/>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baseline="0">
                <a:solidFill>
                  <a:srgbClr val="000000"/>
                </a:solidFill>
                <a:latin typeface="Calibri"/>
                <a:ea typeface="Calibri"/>
                <a:cs typeface="Calibri"/>
                <a:sym typeface="Calibri"/>
              </a:rPr>
              <a:t>1</a:t>
            </a:fld>
            <a:endParaRPr lang="en-US" sz="1200" b="0" i="0" u="none" strike="noStrike" cap="none" baseline="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
        <p:cNvGrpSpPr/>
        <p:nvPr/>
      </p:nvGrpSpPr>
      <p:grpSpPr>
        <a:xfrm>
          <a:off x="0" y="0"/>
          <a:ext cx="0" cy="0"/>
          <a:chOff x="0" y="0"/>
          <a:chExt cx="0" cy="0"/>
        </a:xfrm>
      </p:grpSpPr>
      <p:sp>
        <p:nvSpPr>
          <p:cNvPr id="15" name="Shape 15"/>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7" name="Shape 17"/>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291568" y="3413761"/>
            <a:ext cx="37308064" cy="6400799"/>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3" name="Shape 73"/>
          <p:cNvSpPr txBox="1">
            <a:spLocks noGrp="1"/>
          </p:cNvSpPr>
          <p:nvPr>
            <p:ph type="body" idx="1"/>
          </p:nvPr>
        </p:nvSpPr>
        <p:spPr>
          <a:xfrm>
            <a:off x="3291568" y="11096624"/>
            <a:ext cx="37308064" cy="23040973"/>
          </a:xfrm>
          <a:prstGeom prst="rect">
            <a:avLst/>
          </a:prstGeom>
          <a:noFill/>
          <a:ln>
            <a:noFill/>
          </a:ln>
        </p:spPr>
        <p:txBody>
          <a:bodyPr lIns="91425" tIns="91425" rIns="91425" bIns="91425" anchor="t" anchorCtr="0"/>
          <a:lstStyle>
            <a:lvl1pPr marL="1528763" indent="-620713" algn="l" rtl="0">
              <a:spcBef>
                <a:spcPts val="2860"/>
              </a:spcBef>
              <a:spcAft>
                <a:spcPts val="0"/>
              </a:spcAft>
              <a:buClr>
                <a:schemeClr val="dk1"/>
              </a:buClr>
              <a:buFont typeface="Times New Roman"/>
              <a:buChar char="•"/>
              <a:defRPr/>
            </a:lvl1pPr>
            <a:lvl2pPr marL="3311525" indent="-485775" algn="l" rtl="0">
              <a:spcBef>
                <a:spcPts val="2500"/>
              </a:spcBef>
              <a:spcAft>
                <a:spcPts val="0"/>
              </a:spcAft>
              <a:buClr>
                <a:schemeClr val="dk1"/>
              </a:buClr>
              <a:buFont typeface="Times New Roman"/>
              <a:buChar char="–"/>
              <a:defRPr/>
            </a:lvl2pPr>
            <a:lvl3pPr marL="5094288" indent="-350837" algn="l" rtl="0">
              <a:spcBef>
                <a:spcPts val="2140"/>
              </a:spcBef>
              <a:spcAft>
                <a:spcPts val="0"/>
              </a:spcAft>
              <a:buClr>
                <a:schemeClr val="dk1"/>
              </a:buClr>
              <a:buFont typeface="Times New Roman"/>
              <a:buChar char="•"/>
              <a:defRPr/>
            </a:lvl3pPr>
            <a:lvl4pPr marL="7132638" indent="-458788" algn="l" rtl="0">
              <a:spcBef>
                <a:spcPts val="1780"/>
              </a:spcBef>
              <a:spcAft>
                <a:spcPts val="0"/>
              </a:spcAft>
              <a:buClr>
                <a:schemeClr val="dk1"/>
              </a:buClr>
              <a:buFont typeface="Times New Roman"/>
              <a:buChar char="–"/>
              <a:defRPr/>
            </a:lvl4pPr>
            <a:lvl5pPr marL="9169400" indent="-463550" algn="l" rtl="0">
              <a:spcBef>
                <a:spcPts val="1780"/>
              </a:spcBef>
              <a:spcAft>
                <a:spcPts val="0"/>
              </a:spcAft>
              <a:buClr>
                <a:schemeClr val="dk1"/>
              </a:buClr>
              <a:buFont typeface="Times New Roman"/>
              <a:buChar char="»"/>
              <a:defRPr/>
            </a:lvl5pPr>
            <a:lvl6pPr marL="9626600" indent="-463550" algn="l" rtl="0">
              <a:spcBef>
                <a:spcPts val="1780"/>
              </a:spcBef>
              <a:spcAft>
                <a:spcPts val="0"/>
              </a:spcAft>
              <a:buClr>
                <a:schemeClr val="dk1"/>
              </a:buClr>
              <a:buFont typeface="Times New Roman"/>
              <a:buChar char="»"/>
              <a:defRPr/>
            </a:lvl6pPr>
            <a:lvl7pPr marL="10083800" indent="-463550" algn="l" rtl="0">
              <a:spcBef>
                <a:spcPts val="1780"/>
              </a:spcBef>
              <a:spcAft>
                <a:spcPts val="0"/>
              </a:spcAft>
              <a:buClr>
                <a:schemeClr val="dk1"/>
              </a:buClr>
              <a:buFont typeface="Times New Roman"/>
              <a:buChar char="»"/>
              <a:defRPr/>
            </a:lvl7pPr>
            <a:lvl8pPr marL="10541000" indent="-463550" algn="l" rtl="0">
              <a:spcBef>
                <a:spcPts val="1780"/>
              </a:spcBef>
              <a:spcAft>
                <a:spcPts val="0"/>
              </a:spcAft>
              <a:buClr>
                <a:schemeClr val="dk1"/>
              </a:buClr>
              <a:buFont typeface="Times New Roman"/>
              <a:buChar char="»"/>
              <a:defRPr/>
            </a:lvl8pPr>
            <a:lvl9pPr marL="10998200" indent="-463550" algn="l" rtl="0">
              <a:spcBef>
                <a:spcPts val="1780"/>
              </a:spcBef>
              <a:spcAft>
                <a:spcPts val="0"/>
              </a:spcAft>
              <a:buClr>
                <a:schemeClr val="dk1"/>
              </a:buClr>
              <a:buFont typeface="Times New Roman"/>
              <a:buChar char="»"/>
              <a:defRPr/>
            </a:lvl9pPr>
          </a:lstStyle>
          <a:p>
            <a:endParaRPr/>
          </a:p>
        </p:txBody>
      </p:sp>
      <p:sp>
        <p:nvSpPr>
          <p:cNvPr id="74" name="Shape 74"/>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5" name="Shape 75"/>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6" name="Shape 76"/>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7"/>
        <p:cNvGrpSpPr/>
        <p:nvPr/>
      </p:nvGrpSpPr>
      <p:grpSpPr>
        <a:xfrm>
          <a:off x="0" y="0"/>
          <a:ext cx="0" cy="0"/>
          <a:chOff x="0" y="0"/>
          <a:chExt cx="0" cy="0"/>
        </a:xfrm>
      </p:grpSpPr>
      <p:sp>
        <p:nvSpPr>
          <p:cNvPr id="78" name="Shape 78"/>
          <p:cNvSpPr txBox="1">
            <a:spLocks noGrp="1"/>
          </p:cNvSpPr>
          <p:nvPr>
            <p:ph type="ctrTitle"/>
          </p:nvPr>
        </p:nvSpPr>
        <p:spPr>
          <a:xfrm>
            <a:off x="3291570" y="11931121"/>
            <a:ext cx="37308064" cy="8230657"/>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79" name="Shape 79"/>
          <p:cNvSpPr txBox="1">
            <a:spLocks noGrp="1"/>
          </p:cNvSpPr>
          <p:nvPr>
            <p:ph type="subTitle" idx="1"/>
          </p:nvPr>
        </p:nvSpPr>
        <p:spPr>
          <a:xfrm>
            <a:off x="6583136" y="21761979"/>
            <a:ext cx="30724929" cy="9816042"/>
          </a:xfrm>
          <a:prstGeom prst="rect">
            <a:avLst/>
          </a:prstGeom>
          <a:noFill/>
          <a:ln>
            <a:noFill/>
          </a:ln>
        </p:spPr>
        <p:txBody>
          <a:bodyPr lIns="91425" tIns="91425" rIns="91425" bIns="91425" anchor="t" anchorCtr="0"/>
          <a:lstStyle>
            <a:lvl1pPr marL="0" marR="0" indent="0" algn="ctr" rtl="0">
              <a:spcBef>
                <a:spcPts val="2860"/>
              </a:spcBef>
              <a:spcAft>
                <a:spcPts val="0"/>
              </a:spcAft>
              <a:buClr>
                <a:schemeClr val="dk1"/>
              </a:buClr>
              <a:buFont typeface="Times New Roman"/>
              <a:buNone/>
              <a:defRPr/>
            </a:lvl1pPr>
            <a:lvl2pPr marL="457200" marR="0" indent="0" algn="ctr" rtl="0">
              <a:spcBef>
                <a:spcPts val="2500"/>
              </a:spcBef>
              <a:spcAft>
                <a:spcPts val="0"/>
              </a:spcAft>
              <a:buClr>
                <a:schemeClr val="dk1"/>
              </a:buClr>
              <a:buFont typeface="Times New Roman"/>
              <a:buNone/>
              <a:defRPr/>
            </a:lvl2pPr>
            <a:lvl3pPr marL="914400" marR="0" indent="0" algn="ctr" rtl="0">
              <a:spcBef>
                <a:spcPts val="2140"/>
              </a:spcBef>
              <a:spcAft>
                <a:spcPts val="0"/>
              </a:spcAft>
              <a:buClr>
                <a:schemeClr val="dk1"/>
              </a:buClr>
              <a:buFont typeface="Times New Roman"/>
              <a:buNone/>
              <a:defRPr/>
            </a:lvl3pPr>
            <a:lvl4pPr marL="1371600" marR="0" indent="0" algn="ctr" rtl="0">
              <a:spcBef>
                <a:spcPts val="1780"/>
              </a:spcBef>
              <a:spcAft>
                <a:spcPts val="0"/>
              </a:spcAft>
              <a:buClr>
                <a:schemeClr val="dk1"/>
              </a:buClr>
              <a:buFont typeface="Times New Roman"/>
              <a:buNone/>
              <a:defRPr/>
            </a:lvl4pPr>
            <a:lvl5pPr marL="1828800" marR="0" indent="0" algn="ctr" rtl="0">
              <a:spcBef>
                <a:spcPts val="1780"/>
              </a:spcBef>
              <a:spcAft>
                <a:spcPts val="0"/>
              </a:spcAft>
              <a:buClr>
                <a:schemeClr val="dk1"/>
              </a:buClr>
              <a:buFont typeface="Times New Roman"/>
              <a:buNone/>
              <a:defRPr/>
            </a:lvl5pPr>
            <a:lvl6pPr marL="2286000" marR="0" indent="0" algn="ctr" rtl="0">
              <a:spcBef>
                <a:spcPts val="1780"/>
              </a:spcBef>
              <a:spcAft>
                <a:spcPts val="0"/>
              </a:spcAft>
              <a:buClr>
                <a:schemeClr val="dk1"/>
              </a:buClr>
              <a:buFont typeface="Times New Roman"/>
              <a:buNone/>
              <a:defRPr/>
            </a:lvl6pPr>
            <a:lvl7pPr marL="2743200" marR="0" indent="0" algn="ctr" rtl="0">
              <a:spcBef>
                <a:spcPts val="1780"/>
              </a:spcBef>
              <a:spcAft>
                <a:spcPts val="0"/>
              </a:spcAft>
              <a:buClr>
                <a:schemeClr val="dk1"/>
              </a:buClr>
              <a:buFont typeface="Times New Roman"/>
              <a:buNone/>
              <a:defRPr/>
            </a:lvl7pPr>
            <a:lvl8pPr marL="3200400" marR="0" indent="0" algn="ctr" rtl="0">
              <a:spcBef>
                <a:spcPts val="1780"/>
              </a:spcBef>
              <a:spcAft>
                <a:spcPts val="0"/>
              </a:spcAft>
              <a:buClr>
                <a:schemeClr val="dk1"/>
              </a:buClr>
              <a:buFont typeface="Times New Roman"/>
              <a:buNone/>
              <a:defRPr/>
            </a:lvl8pPr>
            <a:lvl9pPr marL="3657600" marR="0" indent="0" algn="ctr" rtl="0">
              <a:spcBef>
                <a:spcPts val="1780"/>
              </a:spcBef>
              <a:spcAft>
                <a:spcPts val="0"/>
              </a:spcAft>
              <a:buClr>
                <a:schemeClr val="dk1"/>
              </a:buClr>
              <a:buFont typeface="Times New Roman"/>
              <a:buNone/>
              <a:defRPr/>
            </a:lvl9pPr>
          </a:lstStyle>
          <a:p>
            <a:endParaRPr/>
          </a:p>
        </p:txBody>
      </p:sp>
      <p:sp>
        <p:nvSpPr>
          <p:cNvPr id="80" name="Shape 80"/>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8"/>
        <p:cNvGrpSpPr/>
        <p:nvPr/>
      </p:nvGrpSpPr>
      <p:grpSpPr>
        <a:xfrm>
          <a:off x="0" y="0"/>
          <a:ext cx="0" cy="0"/>
          <a:chOff x="0" y="0"/>
          <a:chExt cx="0" cy="0"/>
        </a:xfrm>
      </p:grpSpPr>
      <p:sp>
        <p:nvSpPr>
          <p:cNvPr id="19" name="Shape 19"/>
          <p:cNvSpPr txBox="1">
            <a:spLocks noGrp="1"/>
          </p:cNvSpPr>
          <p:nvPr>
            <p:ph type="title"/>
          </p:nvPr>
        </p:nvSpPr>
        <p:spPr>
          <a:xfrm rot="5400000">
            <a:off x="20574358" y="14112328"/>
            <a:ext cx="30724210" cy="9326335"/>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20" name="Shape 20"/>
          <p:cNvSpPr txBox="1">
            <a:spLocks noGrp="1"/>
          </p:cNvSpPr>
          <p:nvPr>
            <p:ph type="body" idx="1"/>
          </p:nvPr>
        </p:nvSpPr>
        <p:spPr>
          <a:xfrm rot="5400000">
            <a:off x="1855012" y="4849947"/>
            <a:ext cx="30724210" cy="27851099"/>
          </a:xfrm>
          <a:prstGeom prst="rect">
            <a:avLst/>
          </a:prstGeom>
          <a:noFill/>
          <a:ln>
            <a:noFill/>
          </a:ln>
        </p:spPr>
        <p:txBody>
          <a:bodyPr lIns="91425" tIns="91425" rIns="91425" bIns="91425" anchor="t" anchorCtr="0"/>
          <a:lstStyle>
            <a:lvl1pPr marL="1528763" indent="-620713" algn="l" rtl="0">
              <a:spcBef>
                <a:spcPts val="2860"/>
              </a:spcBef>
              <a:spcAft>
                <a:spcPts val="0"/>
              </a:spcAft>
              <a:buClr>
                <a:schemeClr val="dk1"/>
              </a:buClr>
              <a:buFont typeface="Times New Roman"/>
              <a:buChar char="•"/>
              <a:defRPr/>
            </a:lvl1pPr>
            <a:lvl2pPr marL="3311525" indent="-485775" algn="l" rtl="0">
              <a:spcBef>
                <a:spcPts val="2500"/>
              </a:spcBef>
              <a:spcAft>
                <a:spcPts val="0"/>
              </a:spcAft>
              <a:buClr>
                <a:schemeClr val="dk1"/>
              </a:buClr>
              <a:buFont typeface="Times New Roman"/>
              <a:buChar char="–"/>
              <a:defRPr/>
            </a:lvl2pPr>
            <a:lvl3pPr marL="5094288" indent="-350837" algn="l" rtl="0">
              <a:spcBef>
                <a:spcPts val="2140"/>
              </a:spcBef>
              <a:spcAft>
                <a:spcPts val="0"/>
              </a:spcAft>
              <a:buClr>
                <a:schemeClr val="dk1"/>
              </a:buClr>
              <a:buFont typeface="Times New Roman"/>
              <a:buChar char="•"/>
              <a:defRPr/>
            </a:lvl3pPr>
            <a:lvl4pPr marL="7132638" indent="-458788" algn="l" rtl="0">
              <a:spcBef>
                <a:spcPts val="1780"/>
              </a:spcBef>
              <a:spcAft>
                <a:spcPts val="0"/>
              </a:spcAft>
              <a:buClr>
                <a:schemeClr val="dk1"/>
              </a:buClr>
              <a:buFont typeface="Times New Roman"/>
              <a:buChar char="–"/>
              <a:defRPr/>
            </a:lvl4pPr>
            <a:lvl5pPr marL="9169400" indent="-463550" algn="l" rtl="0">
              <a:spcBef>
                <a:spcPts val="1780"/>
              </a:spcBef>
              <a:spcAft>
                <a:spcPts val="0"/>
              </a:spcAft>
              <a:buClr>
                <a:schemeClr val="dk1"/>
              </a:buClr>
              <a:buFont typeface="Times New Roman"/>
              <a:buChar char="»"/>
              <a:defRPr/>
            </a:lvl5pPr>
            <a:lvl6pPr marL="9626600" indent="-463550" algn="l" rtl="0">
              <a:spcBef>
                <a:spcPts val="1780"/>
              </a:spcBef>
              <a:spcAft>
                <a:spcPts val="0"/>
              </a:spcAft>
              <a:buClr>
                <a:schemeClr val="dk1"/>
              </a:buClr>
              <a:buFont typeface="Times New Roman"/>
              <a:buChar char="»"/>
              <a:defRPr/>
            </a:lvl6pPr>
            <a:lvl7pPr marL="10083800" indent="-463550" algn="l" rtl="0">
              <a:spcBef>
                <a:spcPts val="1780"/>
              </a:spcBef>
              <a:spcAft>
                <a:spcPts val="0"/>
              </a:spcAft>
              <a:buClr>
                <a:schemeClr val="dk1"/>
              </a:buClr>
              <a:buFont typeface="Times New Roman"/>
              <a:buChar char="»"/>
              <a:defRPr/>
            </a:lvl7pPr>
            <a:lvl8pPr marL="10541000" indent="-463550" algn="l" rtl="0">
              <a:spcBef>
                <a:spcPts val="1780"/>
              </a:spcBef>
              <a:spcAft>
                <a:spcPts val="0"/>
              </a:spcAft>
              <a:buClr>
                <a:schemeClr val="dk1"/>
              </a:buClr>
              <a:buFont typeface="Times New Roman"/>
              <a:buChar char="»"/>
              <a:defRPr/>
            </a:lvl8pPr>
            <a:lvl9pPr marL="10998200" indent="-463550" algn="l" rtl="0">
              <a:spcBef>
                <a:spcPts val="1780"/>
              </a:spcBef>
              <a:spcAft>
                <a:spcPts val="0"/>
              </a:spcAft>
              <a:buClr>
                <a:schemeClr val="dk1"/>
              </a:buClr>
              <a:buFont typeface="Times New Roman"/>
              <a:buChar char="»"/>
              <a:defRPr/>
            </a:lvl9pPr>
          </a:lstStyle>
          <a:p>
            <a:endParaRPr/>
          </a:p>
        </p:txBody>
      </p:sp>
      <p:sp>
        <p:nvSpPr>
          <p:cNvPr id="21" name="Shape 21"/>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2" name="Shape 22"/>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3" name="Shape 23"/>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291568" y="3413761"/>
            <a:ext cx="37308064" cy="6400799"/>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26" name="Shape 26"/>
          <p:cNvSpPr txBox="1">
            <a:spLocks noGrp="1"/>
          </p:cNvSpPr>
          <p:nvPr>
            <p:ph type="body" idx="1"/>
          </p:nvPr>
        </p:nvSpPr>
        <p:spPr>
          <a:xfrm rot="5400000">
            <a:off x="10425114" y="3963080"/>
            <a:ext cx="23040973" cy="37308064"/>
          </a:xfrm>
          <a:prstGeom prst="rect">
            <a:avLst/>
          </a:prstGeom>
          <a:noFill/>
          <a:ln>
            <a:noFill/>
          </a:ln>
        </p:spPr>
        <p:txBody>
          <a:bodyPr lIns="91425" tIns="91425" rIns="91425" bIns="91425" anchor="t" anchorCtr="0"/>
          <a:lstStyle>
            <a:lvl1pPr marL="1528763" indent="-620713" algn="l" rtl="0">
              <a:spcBef>
                <a:spcPts val="2860"/>
              </a:spcBef>
              <a:spcAft>
                <a:spcPts val="0"/>
              </a:spcAft>
              <a:buClr>
                <a:schemeClr val="dk1"/>
              </a:buClr>
              <a:buFont typeface="Times New Roman"/>
              <a:buChar char="•"/>
              <a:defRPr/>
            </a:lvl1pPr>
            <a:lvl2pPr marL="3311525" indent="-485775" algn="l" rtl="0">
              <a:spcBef>
                <a:spcPts val="2500"/>
              </a:spcBef>
              <a:spcAft>
                <a:spcPts val="0"/>
              </a:spcAft>
              <a:buClr>
                <a:schemeClr val="dk1"/>
              </a:buClr>
              <a:buFont typeface="Times New Roman"/>
              <a:buChar char="–"/>
              <a:defRPr/>
            </a:lvl2pPr>
            <a:lvl3pPr marL="5094288" indent="-350837" algn="l" rtl="0">
              <a:spcBef>
                <a:spcPts val="2140"/>
              </a:spcBef>
              <a:spcAft>
                <a:spcPts val="0"/>
              </a:spcAft>
              <a:buClr>
                <a:schemeClr val="dk1"/>
              </a:buClr>
              <a:buFont typeface="Times New Roman"/>
              <a:buChar char="•"/>
              <a:defRPr/>
            </a:lvl3pPr>
            <a:lvl4pPr marL="7132638" indent="-458788" algn="l" rtl="0">
              <a:spcBef>
                <a:spcPts val="1780"/>
              </a:spcBef>
              <a:spcAft>
                <a:spcPts val="0"/>
              </a:spcAft>
              <a:buClr>
                <a:schemeClr val="dk1"/>
              </a:buClr>
              <a:buFont typeface="Times New Roman"/>
              <a:buChar char="–"/>
              <a:defRPr/>
            </a:lvl4pPr>
            <a:lvl5pPr marL="9169400" indent="-463550" algn="l" rtl="0">
              <a:spcBef>
                <a:spcPts val="1780"/>
              </a:spcBef>
              <a:spcAft>
                <a:spcPts val="0"/>
              </a:spcAft>
              <a:buClr>
                <a:schemeClr val="dk1"/>
              </a:buClr>
              <a:buFont typeface="Times New Roman"/>
              <a:buChar char="»"/>
              <a:defRPr/>
            </a:lvl5pPr>
            <a:lvl6pPr marL="9626600" indent="-463550" algn="l" rtl="0">
              <a:spcBef>
                <a:spcPts val="1780"/>
              </a:spcBef>
              <a:spcAft>
                <a:spcPts val="0"/>
              </a:spcAft>
              <a:buClr>
                <a:schemeClr val="dk1"/>
              </a:buClr>
              <a:buFont typeface="Times New Roman"/>
              <a:buChar char="»"/>
              <a:defRPr/>
            </a:lvl6pPr>
            <a:lvl7pPr marL="10083800" indent="-463550" algn="l" rtl="0">
              <a:spcBef>
                <a:spcPts val="1780"/>
              </a:spcBef>
              <a:spcAft>
                <a:spcPts val="0"/>
              </a:spcAft>
              <a:buClr>
                <a:schemeClr val="dk1"/>
              </a:buClr>
              <a:buFont typeface="Times New Roman"/>
              <a:buChar char="»"/>
              <a:defRPr/>
            </a:lvl7pPr>
            <a:lvl8pPr marL="10541000" indent="-463550" algn="l" rtl="0">
              <a:spcBef>
                <a:spcPts val="1780"/>
              </a:spcBef>
              <a:spcAft>
                <a:spcPts val="0"/>
              </a:spcAft>
              <a:buClr>
                <a:schemeClr val="dk1"/>
              </a:buClr>
              <a:buFont typeface="Times New Roman"/>
              <a:buChar char="»"/>
              <a:defRPr/>
            </a:lvl8pPr>
            <a:lvl9pPr marL="10998200" indent="-463550" algn="l" rtl="0">
              <a:spcBef>
                <a:spcPts val="1780"/>
              </a:spcBef>
              <a:spcAft>
                <a:spcPts val="0"/>
              </a:spcAft>
              <a:buClr>
                <a:schemeClr val="dk1"/>
              </a:buClr>
              <a:buFont typeface="Times New Roman"/>
              <a:buChar char="»"/>
              <a:defRPr/>
            </a:lvl9pPr>
          </a:lstStyle>
          <a:p>
            <a:endParaRPr/>
          </a:p>
        </p:txBody>
      </p:sp>
      <p:sp>
        <p:nvSpPr>
          <p:cNvPr id="27" name="Shape 27"/>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9" name="Shape 29"/>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8602436" y="26882991"/>
            <a:ext cx="26335263" cy="317446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a:spLocks noGrp="1"/>
          </p:cNvSpPr>
          <p:nvPr>
            <p:ph type="pic" idx="2"/>
          </p:nvPr>
        </p:nvSpPr>
        <p:spPr>
          <a:xfrm>
            <a:off x="8602436" y="3431912"/>
            <a:ext cx="26335263" cy="23041768"/>
          </a:xfrm>
          <a:prstGeom prst="rect">
            <a:avLst/>
          </a:prstGeom>
          <a:noFill/>
          <a:ln>
            <a:noFill/>
          </a:ln>
        </p:spPr>
      </p:sp>
      <p:sp>
        <p:nvSpPr>
          <p:cNvPr id="33" name="Shape 33"/>
          <p:cNvSpPr txBox="1">
            <a:spLocks noGrp="1"/>
          </p:cNvSpPr>
          <p:nvPr>
            <p:ph type="body" idx="1"/>
          </p:nvPr>
        </p:nvSpPr>
        <p:spPr>
          <a:xfrm>
            <a:off x="8602436" y="30057462"/>
            <a:ext cx="26335263" cy="4506116"/>
          </a:xfrm>
          <a:prstGeom prst="rect">
            <a:avLst/>
          </a:prstGeom>
          <a:noFill/>
          <a:ln>
            <a:noFill/>
          </a:ln>
        </p:spPr>
        <p:txBody>
          <a:bodyPr lIns="91425" tIns="91425" rIns="91425" bIns="91425" anchor="t" anchorCtr="0"/>
          <a:lstStyle>
            <a:lvl1pPr marL="0" indent="0" rtl="0">
              <a:spcBef>
                <a:spcPts val="0"/>
              </a:spcBef>
              <a:buFont typeface="Times New Roman"/>
              <a:buNone/>
              <a:defRPr/>
            </a:lvl1pPr>
            <a:lvl2pPr marL="457200" indent="0" rtl="0">
              <a:spcBef>
                <a:spcPts val="0"/>
              </a:spcBef>
              <a:buFont typeface="Times New Roman"/>
              <a:buNone/>
              <a:defRPr/>
            </a:lvl2pPr>
            <a:lvl3pPr marL="914400" indent="0" rtl="0">
              <a:spcBef>
                <a:spcPts val="0"/>
              </a:spcBef>
              <a:buFont typeface="Times New Roman"/>
              <a:buNone/>
              <a:defRPr/>
            </a:lvl3pPr>
            <a:lvl4pPr marL="1371600" indent="0" rtl="0">
              <a:spcBef>
                <a:spcPts val="0"/>
              </a:spcBef>
              <a:buFont typeface="Times New Roman"/>
              <a:buNone/>
              <a:defRPr/>
            </a:lvl4pPr>
            <a:lvl5pPr marL="1828800" indent="0" rtl="0">
              <a:spcBef>
                <a:spcPts val="0"/>
              </a:spcBef>
              <a:buFont typeface="Times New Roman"/>
              <a:buNone/>
              <a:defRPr/>
            </a:lvl5pPr>
            <a:lvl6pPr marL="2286000" indent="0" rtl="0">
              <a:spcBef>
                <a:spcPts val="0"/>
              </a:spcBef>
              <a:buFont typeface="Times New Roman"/>
              <a:buNone/>
              <a:defRPr/>
            </a:lvl6pPr>
            <a:lvl7pPr marL="2743200" indent="0" rtl="0">
              <a:spcBef>
                <a:spcPts val="0"/>
              </a:spcBef>
              <a:buFont typeface="Times New Roman"/>
              <a:buNone/>
              <a:defRPr/>
            </a:lvl7pPr>
            <a:lvl8pPr marL="3200400" indent="0" rtl="0">
              <a:spcBef>
                <a:spcPts val="0"/>
              </a:spcBef>
              <a:buFont typeface="Times New Roman"/>
              <a:buNone/>
              <a:defRPr/>
            </a:lvl8pPr>
            <a:lvl9pPr marL="3657600" indent="0" rtl="0">
              <a:spcBef>
                <a:spcPts val="0"/>
              </a:spcBef>
              <a:buFont typeface="Times New Roman"/>
              <a:buNone/>
              <a:defRPr/>
            </a:lvl9pPr>
          </a:lstStyle>
          <a:p>
            <a:endParaRPr/>
          </a:p>
        </p:txBody>
      </p:sp>
      <p:sp>
        <p:nvSpPr>
          <p:cNvPr id="34" name="Shape 34"/>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5" name="Shape 35"/>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6" name="Shape 36"/>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2194833" y="1529820"/>
            <a:ext cx="14439899" cy="6506368"/>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1"/>
          </p:nvPr>
        </p:nvSpPr>
        <p:spPr>
          <a:xfrm>
            <a:off x="17159968" y="1529821"/>
            <a:ext cx="24536399" cy="3277631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0" name="Shape 40"/>
          <p:cNvSpPr txBox="1">
            <a:spLocks noGrp="1"/>
          </p:cNvSpPr>
          <p:nvPr>
            <p:ph type="body" idx="2"/>
          </p:nvPr>
        </p:nvSpPr>
        <p:spPr>
          <a:xfrm>
            <a:off x="2194833" y="8036190"/>
            <a:ext cx="14439899" cy="26269949"/>
          </a:xfrm>
          <a:prstGeom prst="rect">
            <a:avLst/>
          </a:prstGeom>
          <a:noFill/>
          <a:ln>
            <a:noFill/>
          </a:ln>
        </p:spPr>
        <p:txBody>
          <a:bodyPr lIns="91425" tIns="91425" rIns="91425" bIns="91425" anchor="t" anchorCtr="0"/>
          <a:lstStyle>
            <a:lvl1pPr marL="0" indent="0" rtl="0">
              <a:spcBef>
                <a:spcPts val="0"/>
              </a:spcBef>
              <a:buFont typeface="Times New Roman"/>
              <a:buNone/>
              <a:defRPr/>
            </a:lvl1pPr>
            <a:lvl2pPr marL="457200" indent="0" rtl="0">
              <a:spcBef>
                <a:spcPts val="0"/>
              </a:spcBef>
              <a:buFont typeface="Times New Roman"/>
              <a:buNone/>
              <a:defRPr/>
            </a:lvl2pPr>
            <a:lvl3pPr marL="914400" indent="0" rtl="0">
              <a:spcBef>
                <a:spcPts val="0"/>
              </a:spcBef>
              <a:buFont typeface="Times New Roman"/>
              <a:buNone/>
              <a:defRPr/>
            </a:lvl3pPr>
            <a:lvl4pPr marL="1371600" indent="0" rtl="0">
              <a:spcBef>
                <a:spcPts val="0"/>
              </a:spcBef>
              <a:buFont typeface="Times New Roman"/>
              <a:buNone/>
              <a:defRPr/>
            </a:lvl4pPr>
            <a:lvl5pPr marL="1828800" indent="0" rtl="0">
              <a:spcBef>
                <a:spcPts val="0"/>
              </a:spcBef>
              <a:buFont typeface="Times New Roman"/>
              <a:buNone/>
              <a:defRPr/>
            </a:lvl5pPr>
            <a:lvl6pPr marL="2286000" indent="0" rtl="0">
              <a:spcBef>
                <a:spcPts val="0"/>
              </a:spcBef>
              <a:buFont typeface="Times New Roman"/>
              <a:buNone/>
              <a:defRPr/>
            </a:lvl6pPr>
            <a:lvl7pPr marL="2743200" indent="0" rtl="0">
              <a:spcBef>
                <a:spcPts val="0"/>
              </a:spcBef>
              <a:buFont typeface="Times New Roman"/>
              <a:buNone/>
              <a:defRPr/>
            </a:lvl7pPr>
            <a:lvl8pPr marL="3200400" indent="0" rtl="0">
              <a:spcBef>
                <a:spcPts val="0"/>
              </a:spcBef>
              <a:buFont typeface="Times New Roman"/>
              <a:buNone/>
              <a:defRPr/>
            </a:lvl8pPr>
            <a:lvl9pPr marL="3657600" indent="0" rtl="0">
              <a:spcBef>
                <a:spcPts val="0"/>
              </a:spcBef>
              <a:buFont typeface="Times New Roman"/>
              <a:buNone/>
              <a:defRPr/>
            </a:lvl9pPr>
          </a:lstStyle>
          <a:p>
            <a:endParaRPr/>
          </a:p>
        </p:txBody>
      </p:sp>
      <p:sp>
        <p:nvSpPr>
          <p:cNvPr id="41" name="Shape 41"/>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291568" y="3413761"/>
            <a:ext cx="37308064" cy="6400799"/>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46" name="Shape 46"/>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2194834" y="1537229"/>
            <a:ext cx="39501536" cy="6400799"/>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1" name="Shape 51"/>
          <p:cNvSpPr txBox="1">
            <a:spLocks noGrp="1"/>
          </p:cNvSpPr>
          <p:nvPr>
            <p:ph type="body" idx="1"/>
          </p:nvPr>
        </p:nvSpPr>
        <p:spPr>
          <a:xfrm>
            <a:off x="2194833" y="8597371"/>
            <a:ext cx="19392899" cy="3581929"/>
          </a:xfrm>
          <a:prstGeom prst="rect">
            <a:avLst/>
          </a:prstGeom>
          <a:noFill/>
          <a:ln>
            <a:noFill/>
          </a:ln>
        </p:spPr>
        <p:txBody>
          <a:bodyPr lIns="91425" tIns="91425" rIns="91425" bIns="91425" anchor="b" anchorCtr="0"/>
          <a:lstStyle>
            <a:lvl1pPr marL="0" indent="0" rtl="0">
              <a:spcBef>
                <a:spcPts val="0"/>
              </a:spcBef>
              <a:buFont typeface="Times New Roman"/>
              <a:buNone/>
              <a:defRPr/>
            </a:lvl1pPr>
            <a:lvl2pPr marL="457200" indent="0" rtl="0">
              <a:spcBef>
                <a:spcPts val="0"/>
              </a:spcBef>
              <a:buFont typeface="Times New Roman"/>
              <a:buNone/>
              <a:defRPr/>
            </a:lvl2pPr>
            <a:lvl3pPr marL="914400" indent="0" rtl="0">
              <a:spcBef>
                <a:spcPts val="0"/>
              </a:spcBef>
              <a:buFont typeface="Times New Roman"/>
              <a:buNone/>
              <a:defRPr/>
            </a:lvl3pPr>
            <a:lvl4pPr marL="1371600" indent="0" rtl="0">
              <a:spcBef>
                <a:spcPts val="0"/>
              </a:spcBef>
              <a:buFont typeface="Times New Roman"/>
              <a:buNone/>
              <a:defRPr/>
            </a:lvl4pPr>
            <a:lvl5pPr marL="1828800" indent="0" rtl="0">
              <a:spcBef>
                <a:spcPts val="0"/>
              </a:spcBef>
              <a:buFont typeface="Times New Roman"/>
              <a:buNone/>
              <a:defRPr/>
            </a:lvl5pPr>
            <a:lvl6pPr marL="2286000" indent="0" rtl="0">
              <a:spcBef>
                <a:spcPts val="0"/>
              </a:spcBef>
              <a:buFont typeface="Times New Roman"/>
              <a:buNone/>
              <a:defRPr/>
            </a:lvl6pPr>
            <a:lvl7pPr marL="2743200" indent="0" rtl="0">
              <a:spcBef>
                <a:spcPts val="0"/>
              </a:spcBef>
              <a:buFont typeface="Times New Roman"/>
              <a:buNone/>
              <a:defRPr/>
            </a:lvl7pPr>
            <a:lvl8pPr marL="3200400" indent="0" rtl="0">
              <a:spcBef>
                <a:spcPts val="0"/>
              </a:spcBef>
              <a:buFont typeface="Times New Roman"/>
              <a:buNone/>
              <a:defRPr/>
            </a:lvl8pPr>
            <a:lvl9pPr marL="3657600" indent="0" rtl="0">
              <a:spcBef>
                <a:spcPts val="0"/>
              </a:spcBef>
              <a:buFont typeface="Times New Roman"/>
              <a:buNone/>
              <a:defRPr/>
            </a:lvl9pPr>
          </a:lstStyle>
          <a:p>
            <a:endParaRPr/>
          </a:p>
        </p:txBody>
      </p:sp>
      <p:sp>
        <p:nvSpPr>
          <p:cNvPr id="52" name="Shape 52"/>
          <p:cNvSpPr txBox="1">
            <a:spLocks noGrp="1"/>
          </p:cNvSpPr>
          <p:nvPr>
            <p:ph type="body" idx="2"/>
          </p:nvPr>
        </p:nvSpPr>
        <p:spPr>
          <a:xfrm>
            <a:off x="2194833" y="12179301"/>
            <a:ext cx="19392899" cy="2212683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3" name="Shape 53"/>
          <p:cNvSpPr txBox="1">
            <a:spLocks noGrp="1"/>
          </p:cNvSpPr>
          <p:nvPr>
            <p:ph type="body" idx="3"/>
          </p:nvPr>
        </p:nvSpPr>
        <p:spPr>
          <a:xfrm>
            <a:off x="22296665" y="8597371"/>
            <a:ext cx="19399703" cy="3581929"/>
          </a:xfrm>
          <a:prstGeom prst="rect">
            <a:avLst/>
          </a:prstGeom>
          <a:noFill/>
          <a:ln>
            <a:noFill/>
          </a:ln>
        </p:spPr>
        <p:txBody>
          <a:bodyPr lIns="91425" tIns="91425" rIns="91425" bIns="91425" anchor="b" anchorCtr="0"/>
          <a:lstStyle>
            <a:lvl1pPr marL="0" indent="0" rtl="0">
              <a:spcBef>
                <a:spcPts val="0"/>
              </a:spcBef>
              <a:buFont typeface="Times New Roman"/>
              <a:buNone/>
              <a:defRPr/>
            </a:lvl1pPr>
            <a:lvl2pPr marL="457200" indent="0" rtl="0">
              <a:spcBef>
                <a:spcPts val="0"/>
              </a:spcBef>
              <a:buFont typeface="Times New Roman"/>
              <a:buNone/>
              <a:defRPr/>
            </a:lvl2pPr>
            <a:lvl3pPr marL="914400" indent="0" rtl="0">
              <a:spcBef>
                <a:spcPts val="0"/>
              </a:spcBef>
              <a:buFont typeface="Times New Roman"/>
              <a:buNone/>
              <a:defRPr/>
            </a:lvl3pPr>
            <a:lvl4pPr marL="1371600" indent="0" rtl="0">
              <a:spcBef>
                <a:spcPts val="0"/>
              </a:spcBef>
              <a:buFont typeface="Times New Roman"/>
              <a:buNone/>
              <a:defRPr/>
            </a:lvl4pPr>
            <a:lvl5pPr marL="1828800" indent="0" rtl="0">
              <a:spcBef>
                <a:spcPts val="0"/>
              </a:spcBef>
              <a:buFont typeface="Times New Roman"/>
              <a:buNone/>
              <a:defRPr/>
            </a:lvl5pPr>
            <a:lvl6pPr marL="2286000" indent="0" rtl="0">
              <a:spcBef>
                <a:spcPts val="0"/>
              </a:spcBef>
              <a:buFont typeface="Times New Roman"/>
              <a:buNone/>
              <a:defRPr/>
            </a:lvl6pPr>
            <a:lvl7pPr marL="2743200" indent="0" rtl="0">
              <a:spcBef>
                <a:spcPts val="0"/>
              </a:spcBef>
              <a:buFont typeface="Times New Roman"/>
              <a:buNone/>
              <a:defRPr/>
            </a:lvl7pPr>
            <a:lvl8pPr marL="3200400" indent="0" rtl="0">
              <a:spcBef>
                <a:spcPts val="0"/>
              </a:spcBef>
              <a:buFont typeface="Times New Roman"/>
              <a:buNone/>
              <a:defRPr/>
            </a:lvl8pPr>
            <a:lvl9pPr marL="3657600" indent="0" rtl="0">
              <a:spcBef>
                <a:spcPts val="0"/>
              </a:spcBef>
              <a:buFont typeface="Times New Roman"/>
              <a:buNone/>
              <a:defRPr/>
            </a:lvl9pPr>
          </a:lstStyle>
          <a:p>
            <a:endParaRPr/>
          </a:p>
        </p:txBody>
      </p:sp>
      <p:sp>
        <p:nvSpPr>
          <p:cNvPr id="54" name="Shape 54"/>
          <p:cNvSpPr txBox="1">
            <a:spLocks noGrp="1"/>
          </p:cNvSpPr>
          <p:nvPr>
            <p:ph type="body" idx="4"/>
          </p:nvPr>
        </p:nvSpPr>
        <p:spPr>
          <a:xfrm>
            <a:off x="22296665" y="12179301"/>
            <a:ext cx="19399703" cy="2212683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6" name="Shape 56"/>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7" name="Shape 57"/>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291568" y="3413761"/>
            <a:ext cx="37308064" cy="6400799"/>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60" name="Shape 60"/>
          <p:cNvSpPr txBox="1">
            <a:spLocks noGrp="1"/>
          </p:cNvSpPr>
          <p:nvPr>
            <p:ph type="body" idx="1"/>
          </p:nvPr>
        </p:nvSpPr>
        <p:spPr>
          <a:xfrm>
            <a:off x="3291570" y="11095833"/>
            <a:ext cx="18588717" cy="2304176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1" name="Shape 61"/>
          <p:cNvSpPr txBox="1">
            <a:spLocks noGrp="1"/>
          </p:cNvSpPr>
          <p:nvPr>
            <p:ph type="body" idx="2"/>
          </p:nvPr>
        </p:nvSpPr>
        <p:spPr>
          <a:xfrm>
            <a:off x="22010914" y="11095833"/>
            <a:ext cx="18588718" cy="2304176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4" name="Shape 64"/>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467101" y="24679012"/>
            <a:ext cx="37308064" cy="7626880"/>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7" name="Shape 67"/>
          <p:cNvSpPr txBox="1">
            <a:spLocks noGrp="1"/>
          </p:cNvSpPr>
          <p:nvPr>
            <p:ph type="body" idx="1"/>
          </p:nvPr>
        </p:nvSpPr>
        <p:spPr>
          <a:xfrm>
            <a:off x="3467101" y="16277962"/>
            <a:ext cx="37308064" cy="8401050"/>
          </a:xfrm>
          <a:prstGeom prst="rect">
            <a:avLst/>
          </a:prstGeom>
          <a:noFill/>
          <a:ln>
            <a:noFill/>
          </a:ln>
        </p:spPr>
        <p:txBody>
          <a:bodyPr lIns="91425" tIns="91425" rIns="91425" bIns="91425" anchor="b" anchorCtr="0"/>
          <a:lstStyle>
            <a:lvl1pPr marL="0" indent="0" rtl="0">
              <a:spcBef>
                <a:spcPts val="0"/>
              </a:spcBef>
              <a:buFont typeface="Times New Roman"/>
              <a:buNone/>
              <a:defRPr/>
            </a:lvl1pPr>
            <a:lvl2pPr marL="457200" indent="0" rtl="0">
              <a:spcBef>
                <a:spcPts val="0"/>
              </a:spcBef>
              <a:buFont typeface="Times New Roman"/>
              <a:buNone/>
              <a:defRPr/>
            </a:lvl2pPr>
            <a:lvl3pPr marL="914400" indent="0" rtl="0">
              <a:spcBef>
                <a:spcPts val="0"/>
              </a:spcBef>
              <a:buFont typeface="Times New Roman"/>
              <a:buNone/>
              <a:defRPr/>
            </a:lvl3pPr>
            <a:lvl4pPr marL="1371600" indent="0" rtl="0">
              <a:spcBef>
                <a:spcPts val="0"/>
              </a:spcBef>
              <a:buFont typeface="Times New Roman"/>
              <a:buNone/>
              <a:defRPr/>
            </a:lvl4pPr>
            <a:lvl5pPr marL="1828800" indent="0" rtl="0">
              <a:spcBef>
                <a:spcPts val="0"/>
              </a:spcBef>
              <a:buFont typeface="Times New Roman"/>
              <a:buNone/>
              <a:defRPr/>
            </a:lvl5pPr>
            <a:lvl6pPr marL="2286000" indent="0" rtl="0">
              <a:spcBef>
                <a:spcPts val="0"/>
              </a:spcBef>
              <a:buFont typeface="Times New Roman"/>
              <a:buNone/>
              <a:defRPr/>
            </a:lvl6pPr>
            <a:lvl7pPr marL="2743200" indent="0" rtl="0">
              <a:spcBef>
                <a:spcPts val="0"/>
              </a:spcBef>
              <a:buFont typeface="Times New Roman"/>
              <a:buNone/>
              <a:defRPr/>
            </a:lvl7pPr>
            <a:lvl8pPr marL="3200400" indent="0" rtl="0">
              <a:spcBef>
                <a:spcPts val="0"/>
              </a:spcBef>
              <a:buFont typeface="Times New Roman"/>
              <a:buNone/>
              <a:defRPr/>
            </a:lvl8pPr>
            <a:lvl9pPr marL="3657600" indent="0" rtl="0">
              <a:spcBef>
                <a:spcPts val="0"/>
              </a:spcBef>
              <a:buFont typeface="Times New Roman"/>
              <a:buNone/>
              <a:defRPr/>
            </a:lvl9pPr>
          </a:lstStyle>
          <a:p>
            <a:endParaRPr/>
          </a:p>
        </p:txBody>
      </p:sp>
      <p:sp>
        <p:nvSpPr>
          <p:cNvPr id="68" name="Shape 68"/>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3291568" y="3413761"/>
            <a:ext cx="37308064" cy="6400799"/>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10" name="Shape 10"/>
          <p:cNvSpPr txBox="1">
            <a:spLocks noGrp="1"/>
          </p:cNvSpPr>
          <p:nvPr>
            <p:ph type="body" idx="1"/>
          </p:nvPr>
        </p:nvSpPr>
        <p:spPr>
          <a:xfrm>
            <a:off x="3291568" y="11096624"/>
            <a:ext cx="37308064" cy="23040973"/>
          </a:xfrm>
          <a:prstGeom prst="rect">
            <a:avLst/>
          </a:prstGeom>
          <a:noFill/>
          <a:ln>
            <a:noFill/>
          </a:ln>
        </p:spPr>
        <p:txBody>
          <a:bodyPr lIns="91425" tIns="91425" rIns="91425" bIns="91425" anchor="t" anchorCtr="0"/>
          <a:lstStyle>
            <a:lvl1pPr marL="1528763" marR="0" indent="-620713" algn="l" rtl="0">
              <a:spcBef>
                <a:spcPts val="2860"/>
              </a:spcBef>
              <a:spcAft>
                <a:spcPts val="0"/>
              </a:spcAft>
              <a:buClr>
                <a:schemeClr val="dk1"/>
              </a:buClr>
              <a:buFont typeface="Times New Roman"/>
              <a:buChar char="•"/>
              <a:defRPr/>
            </a:lvl1pPr>
            <a:lvl2pPr marL="3311525" marR="0" indent="-485775" algn="l" rtl="0">
              <a:spcBef>
                <a:spcPts val="2500"/>
              </a:spcBef>
              <a:spcAft>
                <a:spcPts val="0"/>
              </a:spcAft>
              <a:buClr>
                <a:schemeClr val="dk1"/>
              </a:buClr>
              <a:buFont typeface="Times New Roman"/>
              <a:buChar char="–"/>
              <a:defRPr/>
            </a:lvl2pPr>
            <a:lvl3pPr marL="5094288" marR="0" indent="-350837" algn="l" rtl="0">
              <a:spcBef>
                <a:spcPts val="2140"/>
              </a:spcBef>
              <a:spcAft>
                <a:spcPts val="0"/>
              </a:spcAft>
              <a:buClr>
                <a:schemeClr val="dk1"/>
              </a:buClr>
              <a:buFont typeface="Times New Roman"/>
              <a:buChar char="•"/>
              <a:defRPr/>
            </a:lvl3pPr>
            <a:lvl4pPr marL="7132638" marR="0" indent="-458788" algn="l" rtl="0">
              <a:spcBef>
                <a:spcPts val="1780"/>
              </a:spcBef>
              <a:spcAft>
                <a:spcPts val="0"/>
              </a:spcAft>
              <a:buClr>
                <a:schemeClr val="dk1"/>
              </a:buClr>
              <a:buFont typeface="Times New Roman"/>
              <a:buChar char="–"/>
              <a:defRPr/>
            </a:lvl4pPr>
            <a:lvl5pPr marL="9169400" marR="0" indent="-463550" algn="l" rtl="0">
              <a:spcBef>
                <a:spcPts val="1780"/>
              </a:spcBef>
              <a:spcAft>
                <a:spcPts val="0"/>
              </a:spcAft>
              <a:buClr>
                <a:schemeClr val="dk1"/>
              </a:buClr>
              <a:buFont typeface="Times New Roman"/>
              <a:buChar char="»"/>
              <a:defRPr/>
            </a:lvl5pPr>
            <a:lvl6pPr marL="9626600" marR="0" indent="-463550" algn="l" rtl="0">
              <a:spcBef>
                <a:spcPts val="1780"/>
              </a:spcBef>
              <a:spcAft>
                <a:spcPts val="0"/>
              </a:spcAft>
              <a:buClr>
                <a:schemeClr val="dk1"/>
              </a:buClr>
              <a:buFont typeface="Times New Roman"/>
              <a:buChar char="»"/>
              <a:defRPr/>
            </a:lvl6pPr>
            <a:lvl7pPr marL="10083800" marR="0" indent="-463550" algn="l" rtl="0">
              <a:spcBef>
                <a:spcPts val="1780"/>
              </a:spcBef>
              <a:spcAft>
                <a:spcPts val="0"/>
              </a:spcAft>
              <a:buClr>
                <a:schemeClr val="dk1"/>
              </a:buClr>
              <a:buFont typeface="Times New Roman"/>
              <a:buChar char="»"/>
              <a:defRPr/>
            </a:lvl7pPr>
            <a:lvl8pPr marL="10541000" marR="0" indent="-463550" algn="l" rtl="0">
              <a:spcBef>
                <a:spcPts val="1780"/>
              </a:spcBef>
              <a:spcAft>
                <a:spcPts val="0"/>
              </a:spcAft>
              <a:buClr>
                <a:schemeClr val="dk1"/>
              </a:buClr>
              <a:buFont typeface="Times New Roman"/>
              <a:buChar char="»"/>
              <a:defRPr/>
            </a:lvl8pPr>
            <a:lvl9pPr marL="10998200" marR="0" indent="-463550" algn="l" rtl="0">
              <a:spcBef>
                <a:spcPts val="1780"/>
              </a:spcBef>
              <a:spcAft>
                <a:spcPts val="0"/>
              </a:spcAft>
              <a:buClr>
                <a:schemeClr val="dk1"/>
              </a:buClr>
              <a:buFont typeface="Times New Roman"/>
              <a:buChar char="»"/>
              <a:defRPr/>
            </a:lvl9pPr>
          </a:lstStyle>
          <a:p>
            <a:endParaRPr/>
          </a:p>
        </p:txBody>
      </p:sp>
      <p:sp>
        <p:nvSpPr>
          <p:cNvPr id="11" name="Shape 11"/>
          <p:cNvSpPr txBox="1">
            <a:spLocks noGrp="1"/>
          </p:cNvSpPr>
          <p:nvPr>
            <p:ph type="dt" idx="10"/>
          </p:nvPr>
        </p:nvSpPr>
        <p:spPr>
          <a:xfrm>
            <a:off x="3291568" y="34991041"/>
            <a:ext cx="9143999"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14996432" y="34991041"/>
            <a:ext cx="13898335" cy="256031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a:off x="31455632" y="34991041"/>
            <a:ext cx="9143999" cy="2560319"/>
          </a:xfrm>
          <a:prstGeom prst="rect">
            <a:avLst/>
          </a:prstGeom>
          <a:noFill/>
          <a:ln>
            <a:noFill/>
          </a:ln>
        </p:spPr>
        <p:txBody>
          <a:bodyPr lIns="407550" tIns="203775" rIns="407550" bIns="203775" anchor="t" anchorCtr="0">
            <a:noAutofit/>
          </a:bodyPr>
          <a:lstStyle>
            <a:lvl1pPr marL="0" marR="0" indent="0" algn="r" rtl="0">
              <a:lnSpc>
                <a:spcPct val="100000"/>
              </a:lnSpc>
              <a:spcBef>
                <a:spcPts val="0"/>
              </a:spcBef>
              <a:spcAft>
                <a:spcPts val="0"/>
              </a:spcAft>
              <a:buNone/>
              <a:defRPr sz="6200" b="0" i="0" u="none" strike="noStrike" cap="none" baseline="0">
                <a:solidFill>
                  <a:schemeClr val="dk1"/>
                </a:solidFill>
                <a:latin typeface="Times New Roman"/>
                <a:ea typeface="Times New Roman"/>
                <a:cs typeface="Times New Roman"/>
                <a:sym typeface="Times New Roman"/>
              </a:defRPr>
            </a:lvl1pPr>
          </a:lstStyle>
          <a:p>
            <a:pPr marL="0" lvl="0" indent="0">
              <a:spcBef>
                <a:spcPts val="0"/>
              </a:spcBef>
              <a:buClr>
                <a:schemeClr val="dk1"/>
              </a:buClr>
              <a:buSzPct val="25000"/>
              <a:buFont typeface="Times New Roman"/>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Shape 84"/>
          <p:cNvSpPr txBox="1"/>
          <p:nvPr/>
        </p:nvSpPr>
        <p:spPr>
          <a:xfrm>
            <a:off x="1710417" y="7749540"/>
            <a:ext cx="9405256" cy="19453860"/>
          </a:xfrm>
          <a:prstGeom prst="rect">
            <a:avLst/>
          </a:prstGeom>
          <a:solidFill>
            <a:schemeClr val="lt1"/>
          </a:solidFill>
          <a:ln w="38100" cap="flat">
            <a:solidFill>
              <a:srgbClr val="6CCCD0"/>
            </a:solidFill>
            <a:prstDash val="solid"/>
            <a:round/>
            <a:headEnd type="none" w="med" len="med"/>
            <a:tailEnd type="none" w="med" len="med"/>
          </a:ln>
        </p:spPr>
        <p:txBody>
          <a:bodyPr lIns="914400" tIns="457200" rIns="914400" bIns="9144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4800" b="1" i="0" u="none" strike="noStrike" cap="none" baseline="0" dirty="0">
                <a:solidFill>
                  <a:schemeClr val="dk1"/>
                </a:solidFill>
                <a:latin typeface="Calibri"/>
                <a:ea typeface="Calibri"/>
                <a:cs typeface="Calibri"/>
                <a:sym typeface="Calibri"/>
              </a:rPr>
              <a:t>The Problem </a:t>
            </a:r>
          </a:p>
          <a:p>
            <a:pPr marL="0" marR="0" lvl="0" indent="0" algn="l" rtl="0">
              <a:lnSpc>
                <a:spcPct val="100000"/>
              </a:lnSpc>
              <a:spcBef>
                <a:spcPts val="340"/>
              </a:spcBef>
              <a:spcAft>
                <a:spcPts val="0"/>
              </a:spcAft>
              <a:buClr>
                <a:schemeClr val="dk1"/>
              </a:buClr>
              <a:buSzPct val="25000"/>
              <a:buFont typeface="Times New Roman"/>
              <a:buNone/>
            </a:pPr>
            <a:r>
              <a:rPr lang="en-US" sz="3600" b="0" i="0" u="none" strike="noStrike" cap="none" baseline="0" dirty="0">
                <a:solidFill>
                  <a:schemeClr val="dk1"/>
                </a:solidFill>
                <a:latin typeface="Times New Roman"/>
                <a:ea typeface="Times New Roman"/>
                <a:cs typeface="Times New Roman"/>
                <a:sym typeface="Times New Roman"/>
              </a:rPr>
              <a:t>In 2013, Colby College had 8 reported forcible sexual offenses (The Campus Safety and Security). Sexual assaults occur at Colby just like they do at every other college. Even though there are plans put in place to try to lessen the number of sexual assaults, they are still a problem. Another big reason why it is a problem is because </a:t>
            </a:r>
            <a:r>
              <a:rPr lang="en-US" sz="3600" dirty="0">
                <a:solidFill>
                  <a:schemeClr val="dk1"/>
                </a:solidFill>
                <a:latin typeface="Times New Roman"/>
                <a:ea typeface="Times New Roman"/>
                <a:cs typeface="Times New Roman"/>
                <a:sym typeface="Times New Roman"/>
              </a:rPr>
              <a:t>sexual as</a:t>
            </a:r>
            <a:r>
              <a:rPr lang="en-US" sz="3600" b="0" i="0" u="none" strike="noStrike" cap="none" baseline="0" dirty="0">
                <a:solidFill>
                  <a:schemeClr val="dk1"/>
                </a:solidFill>
                <a:latin typeface="Times New Roman"/>
                <a:ea typeface="Times New Roman"/>
                <a:cs typeface="Times New Roman"/>
                <a:sym typeface="Times New Roman"/>
              </a:rPr>
              <a:t>saults at Colby are under-reported. In fact, </a:t>
            </a:r>
            <a:r>
              <a:rPr lang="en-US" sz="3600" b="0" i="0" u="none" strike="noStrike" cap="none" baseline="0" dirty="0" smtClean="0">
                <a:solidFill>
                  <a:schemeClr val="dk1"/>
                </a:solidFill>
                <a:latin typeface="Times New Roman"/>
                <a:ea typeface="Times New Roman"/>
                <a:cs typeface="Times New Roman"/>
                <a:sym typeface="Times New Roman"/>
              </a:rPr>
              <a:t>research</a:t>
            </a:r>
            <a:r>
              <a:rPr lang="en-US" sz="3600" b="0" i="0" u="none" strike="noStrike" cap="none" dirty="0" smtClean="0">
                <a:solidFill>
                  <a:schemeClr val="dk1"/>
                </a:solidFill>
                <a:latin typeface="Times New Roman"/>
                <a:ea typeface="Times New Roman"/>
                <a:cs typeface="Times New Roman"/>
                <a:sym typeface="Times New Roman"/>
              </a:rPr>
              <a:t> </a:t>
            </a:r>
            <a:r>
              <a:rPr lang="en-US" sz="3600" b="0" i="0" u="none" strike="noStrike" cap="none" baseline="0" dirty="0" smtClean="0">
                <a:solidFill>
                  <a:schemeClr val="dk1"/>
                </a:solidFill>
                <a:latin typeface="Times New Roman"/>
                <a:ea typeface="Times New Roman"/>
                <a:cs typeface="Times New Roman"/>
                <a:sym typeface="Times New Roman"/>
              </a:rPr>
              <a:t>estimates </a:t>
            </a:r>
            <a:r>
              <a:rPr lang="en-US" sz="3600" b="0" i="0" u="none" strike="noStrike" cap="none" baseline="0" dirty="0">
                <a:solidFill>
                  <a:schemeClr val="dk1"/>
                </a:solidFill>
                <a:latin typeface="Times New Roman"/>
                <a:ea typeface="Times New Roman"/>
                <a:cs typeface="Times New Roman"/>
                <a:sym typeface="Times New Roman"/>
              </a:rPr>
              <a:t>that only about 5 percent of the rapes of college women end up actually being reported (Hollis, Michael J). </a:t>
            </a:r>
          </a:p>
          <a:p>
            <a:pPr marL="0" marR="0" lvl="0" indent="0" algn="l" rtl="0">
              <a:lnSpc>
                <a:spcPct val="100000"/>
              </a:lnSpc>
              <a:spcBef>
                <a:spcPts val="300"/>
              </a:spcBef>
              <a:spcAft>
                <a:spcPts val="0"/>
              </a:spcAft>
              <a:buClr>
                <a:schemeClr val="dk1"/>
              </a:buClr>
              <a:buFont typeface="Helvetica Neue"/>
              <a:buNone/>
            </a:pPr>
            <a:endParaRPr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30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0" marR="0" lvl="0" indent="0" algn="l" rtl="0">
              <a:lnSpc>
                <a:spcPct val="100000"/>
              </a:lnSpc>
              <a:spcBef>
                <a:spcPts val="300"/>
              </a:spcBef>
              <a:spcAft>
                <a:spcPts val="0"/>
              </a:spcAft>
              <a:buClr>
                <a:schemeClr val="dk1"/>
              </a:buClr>
              <a:buFont typeface="Helvetica Neue"/>
              <a:buNone/>
            </a:pPr>
            <a:endParaRPr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300"/>
              </a:spcBef>
              <a:spcAft>
                <a:spcPts val="0"/>
              </a:spcAft>
              <a:buClr>
                <a:schemeClr val="dk1"/>
              </a:buClr>
              <a:buFont typeface="Helvetica Neue"/>
              <a:buNone/>
            </a:pPr>
            <a:endParaRPr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300"/>
              </a:spcBef>
              <a:spcAft>
                <a:spcPts val="0"/>
              </a:spcAft>
              <a:buClr>
                <a:schemeClr val="dk1"/>
              </a:buClr>
              <a:buFont typeface="Helvetica Neue"/>
              <a:buNone/>
            </a:pPr>
            <a:endParaRPr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30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0" marR="0" lvl="0" indent="0" algn="l" rtl="0">
              <a:lnSpc>
                <a:spcPct val="100000"/>
              </a:lnSpc>
              <a:spcBef>
                <a:spcPts val="300"/>
              </a:spcBef>
              <a:spcAft>
                <a:spcPts val="0"/>
              </a:spcAft>
              <a:buClr>
                <a:schemeClr val="dk1"/>
              </a:buClr>
              <a:buFont typeface="Helvetica Neue"/>
              <a:buNone/>
            </a:pPr>
            <a:endParaRPr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30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0" marR="0" lvl="0" indent="0" algn="l" rtl="0">
              <a:lnSpc>
                <a:spcPct val="100000"/>
              </a:lnSpc>
              <a:spcBef>
                <a:spcPts val="0"/>
              </a:spcBef>
              <a:spcAft>
                <a:spcPts val="0"/>
              </a:spcAft>
              <a:buNone/>
            </a:pPr>
            <a:endParaRPr sz="3000" b="0" i="1" u="none" strike="noStrike" cap="none" baseline="0" dirty="0">
              <a:solidFill>
                <a:schemeClr val="accent2"/>
              </a:solidFill>
              <a:latin typeface="Times New Roman"/>
              <a:ea typeface="Times New Roman"/>
              <a:cs typeface="Times New Roman"/>
              <a:sym typeface="Times New Roman"/>
            </a:endParaRPr>
          </a:p>
        </p:txBody>
      </p:sp>
      <p:sp>
        <p:nvSpPr>
          <p:cNvPr id="85" name="Shape 85"/>
          <p:cNvSpPr txBox="1"/>
          <p:nvPr/>
        </p:nvSpPr>
        <p:spPr>
          <a:xfrm>
            <a:off x="1710417" y="28153995"/>
            <a:ext cx="9405256" cy="7964804"/>
          </a:xfrm>
          <a:prstGeom prst="rect">
            <a:avLst/>
          </a:prstGeom>
          <a:solidFill>
            <a:schemeClr val="lt1"/>
          </a:solidFill>
          <a:ln>
            <a:noFill/>
          </a:ln>
        </p:spPr>
        <p:txBody>
          <a:bodyPr lIns="914400" tIns="457200" rIns="914400" bIns="914400" anchor="t" anchorCtr="0">
            <a:noAutofit/>
          </a:bodyPr>
          <a:lstStyle/>
          <a:p>
            <a:pPr marL="0" marR="0" lvl="0" indent="0" algn="l" rtl="0">
              <a:lnSpc>
                <a:spcPct val="100000"/>
              </a:lnSpc>
              <a:spcBef>
                <a:spcPts val="0"/>
              </a:spcBef>
              <a:spcAft>
                <a:spcPts val="0"/>
              </a:spcAft>
              <a:buClr>
                <a:srgbClr val="000000"/>
              </a:buClr>
              <a:buSzPct val="25000"/>
              <a:buFont typeface="Calibri"/>
              <a:buNone/>
            </a:pPr>
            <a:r>
              <a:rPr lang="en-US" sz="4800" b="1" i="0" u="none" strike="noStrike" cap="none" baseline="0" dirty="0">
                <a:solidFill>
                  <a:srgbClr val="000000"/>
                </a:solidFill>
                <a:latin typeface="Calibri"/>
                <a:ea typeface="Calibri"/>
                <a:cs typeface="Calibri"/>
                <a:sym typeface="Calibri"/>
              </a:rPr>
              <a:t>Research Methods</a:t>
            </a:r>
            <a:r>
              <a:rPr lang="en-US" sz="3000" b="0" i="0" u="none" strike="noStrike" cap="none" baseline="0" dirty="0">
                <a:solidFill>
                  <a:srgbClr val="FF8000"/>
                </a:solidFill>
                <a:latin typeface="Times New Roman"/>
                <a:ea typeface="Times New Roman"/>
                <a:cs typeface="Times New Roman"/>
                <a:sym typeface="Times New Roman"/>
              </a:rPr>
              <a:t>	</a:t>
            </a:r>
          </a:p>
          <a:p>
            <a:pPr marL="0" marR="0" lvl="0" indent="0" algn="l" rtl="0">
              <a:lnSpc>
                <a:spcPct val="100000"/>
              </a:lnSpc>
              <a:spcBef>
                <a:spcPts val="320"/>
              </a:spcBef>
              <a:spcAft>
                <a:spcPts val="0"/>
              </a:spcAft>
              <a:buClr>
                <a:schemeClr val="dk1"/>
              </a:buClr>
              <a:buSzPct val="25000"/>
              <a:buFont typeface="Times New Roman"/>
              <a:buNone/>
            </a:pPr>
            <a:r>
              <a:rPr lang="en-US" sz="3600" b="0" i="0" u="none" strike="noStrike" cap="none" baseline="0" dirty="0">
                <a:solidFill>
                  <a:schemeClr val="dk1"/>
                </a:solidFill>
                <a:latin typeface="Times New Roman"/>
                <a:ea typeface="Times New Roman"/>
                <a:cs typeface="Times New Roman"/>
                <a:sym typeface="Times New Roman"/>
              </a:rPr>
              <a:t>For my research I first used the library databases to research sexual assault as a national issue. Then I used Colby’s website to get my information for Colby. I also interviewed Emily </a:t>
            </a:r>
            <a:r>
              <a:rPr lang="en-US" sz="3600" dirty="0" err="1">
                <a:solidFill>
                  <a:schemeClr val="dk1"/>
                </a:solidFill>
                <a:latin typeface="Times New Roman"/>
                <a:ea typeface="Times New Roman"/>
                <a:cs typeface="Times New Roman"/>
                <a:sym typeface="Times New Roman"/>
              </a:rPr>
              <a:t>S</a:t>
            </a:r>
            <a:r>
              <a:rPr lang="en-US" sz="3600" b="0" i="0" u="none" strike="noStrike" cap="none" baseline="0" dirty="0" err="1" smtClean="0">
                <a:solidFill>
                  <a:schemeClr val="dk1"/>
                </a:solidFill>
                <a:latin typeface="Times New Roman"/>
                <a:ea typeface="Times New Roman"/>
                <a:cs typeface="Times New Roman"/>
                <a:sym typeface="Times New Roman"/>
              </a:rPr>
              <a:t>chusterbauer</a:t>
            </a:r>
            <a:r>
              <a:rPr lang="en-US" sz="3600" b="0" i="0" u="none" strike="noStrike" cap="none" baseline="0" dirty="0" smtClean="0">
                <a:solidFill>
                  <a:schemeClr val="dk1"/>
                </a:solidFill>
                <a:latin typeface="Times New Roman"/>
                <a:ea typeface="Times New Roman"/>
                <a:cs typeface="Times New Roman"/>
                <a:sym typeface="Times New Roman"/>
              </a:rPr>
              <a:t> about </a:t>
            </a:r>
            <a:r>
              <a:rPr lang="en-US" sz="3600" b="0" i="0" u="none" strike="noStrike" cap="none" baseline="0" dirty="0">
                <a:solidFill>
                  <a:schemeClr val="dk1"/>
                </a:solidFill>
                <a:latin typeface="Times New Roman"/>
                <a:ea typeface="Times New Roman"/>
                <a:cs typeface="Times New Roman"/>
                <a:sym typeface="Times New Roman"/>
              </a:rPr>
              <a:t>her thoughts about Colby’s systems in place. I based most of my information about </a:t>
            </a:r>
            <a:r>
              <a:rPr lang="en-US" sz="3600" b="0" i="0" u="none" strike="noStrike" cap="none" baseline="0" dirty="0" smtClean="0">
                <a:solidFill>
                  <a:schemeClr val="dk1"/>
                </a:solidFill>
                <a:latin typeface="Times New Roman"/>
                <a:ea typeface="Times New Roman"/>
                <a:cs typeface="Times New Roman"/>
                <a:sym typeface="Times New Roman"/>
              </a:rPr>
              <a:t>Colby off </a:t>
            </a:r>
            <a:r>
              <a:rPr lang="en-US" sz="3600" b="0" i="0" u="none" strike="noStrike" cap="none" baseline="0" dirty="0">
                <a:solidFill>
                  <a:schemeClr val="dk1"/>
                </a:solidFill>
                <a:latin typeface="Times New Roman"/>
                <a:ea typeface="Times New Roman"/>
                <a:cs typeface="Times New Roman"/>
                <a:sym typeface="Times New Roman"/>
              </a:rPr>
              <a:t>of a Thesis paper by a past Colby </a:t>
            </a:r>
            <a:r>
              <a:rPr lang="en-US" sz="3600" b="0" i="0" u="none" strike="noStrike" cap="none" baseline="0" dirty="0" smtClean="0">
                <a:solidFill>
                  <a:schemeClr val="dk1"/>
                </a:solidFill>
                <a:latin typeface="Times New Roman"/>
                <a:ea typeface="Times New Roman"/>
                <a:cs typeface="Times New Roman"/>
                <a:sym typeface="Times New Roman"/>
              </a:rPr>
              <a:t>student named</a:t>
            </a:r>
            <a:r>
              <a:rPr lang="en-US" sz="3600" b="0" i="0" u="none" strike="noStrike" cap="none" dirty="0" smtClean="0">
                <a:solidFill>
                  <a:schemeClr val="dk1"/>
                </a:solidFill>
                <a:latin typeface="Times New Roman"/>
                <a:ea typeface="Times New Roman"/>
                <a:cs typeface="Times New Roman"/>
                <a:sym typeface="Times New Roman"/>
              </a:rPr>
              <a:t> Heather Pratt</a:t>
            </a:r>
            <a:r>
              <a:rPr lang="en-US" sz="3600" b="0" i="0" u="none" strike="noStrike" cap="none" baseline="0" dirty="0" smtClean="0">
                <a:solidFill>
                  <a:schemeClr val="dk1"/>
                </a:solidFill>
                <a:latin typeface="Times New Roman"/>
                <a:ea typeface="Times New Roman"/>
                <a:cs typeface="Times New Roman"/>
                <a:sym typeface="Times New Roman"/>
              </a:rPr>
              <a:t> </a:t>
            </a:r>
            <a:r>
              <a:rPr lang="en-US" sz="3600" b="0" i="0" u="none" strike="noStrike" cap="none" baseline="0" dirty="0">
                <a:solidFill>
                  <a:schemeClr val="dk1"/>
                </a:solidFill>
                <a:latin typeface="Times New Roman"/>
                <a:ea typeface="Times New Roman"/>
                <a:cs typeface="Times New Roman"/>
                <a:sym typeface="Times New Roman"/>
              </a:rPr>
              <a:t>and my </a:t>
            </a:r>
            <a:r>
              <a:rPr lang="en-US" sz="3600" dirty="0" smtClean="0">
                <a:solidFill>
                  <a:schemeClr val="dk1"/>
                </a:solidFill>
                <a:latin typeface="Times New Roman"/>
                <a:ea typeface="Times New Roman"/>
                <a:cs typeface="Times New Roman"/>
                <a:sym typeface="Times New Roman"/>
              </a:rPr>
              <a:t>interview</a:t>
            </a:r>
            <a:r>
              <a:rPr lang="en-US" sz="3600" b="0" i="0" u="none" strike="noStrike" cap="none" baseline="0" dirty="0" smtClean="0">
                <a:solidFill>
                  <a:schemeClr val="dk1"/>
                </a:solidFill>
                <a:latin typeface="Times New Roman"/>
                <a:ea typeface="Times New Roman"/>
                <a:cs typeface="Times New Roman"/>
                <a:sym typeface="Times New Roman"/>
              </a:rPr>
              <a:t> </a:t>
            </a:r>
            <a:r>
              <a:rPr lang="en-US" sz="3600" b="0" i="0" u="none" strike="noStrike" cap="none" baseline="0" dirty="0">
                <a:solidFill>
                  <a:schemeClr val="dk1"/>
                </a:solidFill>
                <a:latin typeface="Times New Roman"/>
                <a:ea typeface="Times New Roman"/>
                <a:cs typeface="Times New Roman"/>
                <a:sym typeface="Times New Roman"/>
              </a:rPr>
              <a:t>with Emily </a:t>
            </a:r>
            <a:r>
              <a:rPr lang="en-US" sz="3600" b="0" i="0" u="none" strike="noStrike" cap="none" baseline="0" dirty="0" err="1" smtClean="0">
                <a:solidFill>
                  <a:schemeClr val="dk1"/>
                </a:solidFill>
                <a:latin typeface="Times New Roman"/>
                <a:ea typeface="Times New Roman"/>
                <a:cs typeface="Times New Roman"/>
                <a:sym typeface="Times New Roman"/>
              </a:rPr>
              <a:t>Schusterbauer</a:t>
            </a:r>
            <a:r>
              <a:rPr lang="en-US" sz="3600" b="0" i="0" u="none" strike="noStrike" cap="none" baseline="0" dirty="0" smtClean="0">
                <a:solidFill>
                  <a:schemeClr val="dk1"/>
                </a:solidFill>
                <a:latin typeface="Times New Roman"/>
                <a:ea typeface="Times New Roman"/>
                <a:cs typeface="Times New Roman"/>
                <a:sym typeface="Times New Roman"/>
              </a:rPr>
              <a:t>. </a:t>
            </a:r>
            <a:endParaRPr lang="en-US" sz="36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3200" b="0" i="0" u="none" strike="noStrike" cap="none" baseline="0" dirty="0">
              <a:solidFill>
                <a:schemeClr val="dk1"/>
              </a:solidFill>
              <a:latin typeface="Times New Roman"/>
              <a:ea typeface="Times New Roman"/>
              <a:cs typeface="Times New Roman"/>
              <a:sym typeface="Times New Roman"/>
            </a:endParaRPr>
          </a:p>
        </p:txBody>
      </p:sp>
      <p:sp>
        <p:nvSpPr>
          <p:cNvPr id="86" name="Shape 86"/>
          <p:cNvSpPr txBox="1"/>
          <p:nvPr/>
        </p:nvSpPr>
        <p:spPr>
          <a:xfrm>
            <a:off x="32853086" y="31272447"/>
            <a:ext cx="9535885" cy="6109562"/>
          </a:xfrm>
          <a:prstGeom prst="rect">
            <a:avLst/>
          </a:prstGeom>
          <a:solidFill>
            <a:schemeClr val="lt1"/>
          </a:solidFill>
          <a:ln>
            <a:noFill/>
          </a:ln>
        </p:spPr>
        <p:txBody>
          <a:bodyPr lIns="914400" tIns="457200" rIns="914400" bIns="9144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US" sz="4800" b="1" i="0" u="none" strike="noStrike" cap="none" baseline="0" dirty="0">
                <a:solidFill>
                  <a:srgbClr val="000000"/>
                </a:solidFill>
                <a:latin typeface="Calibri"/>
                <a:ea typeface="Calibri"/>
                <a:cs typeface="Calibri"/>
                <a:sym typeface="Calibri"/>
              </a:rPr>
              <a:t>Acknowledgments</a:t>
            </a:r>
          </a:p>
          <a:p>
            <a:pPr lvl="0">
              <a:spcBef>
                <a:spcPts val="300"/>
              </a:spcBef>
              <a:buClr>
                <a:schemeClr val="dk1"/>
              </a:buClr>
              <a:buSzPct val="25000"/>
            </a:pPr>
            <a:r>
              <a:rPr lang="en-US" sz="3400" b="0" i="0" u="none" strike="noStrike" cap="none" baseline="0" dirty="0">
                <a:solidFill>
                  <a:schemeClr val="dk1"/>
                </a:solidFill>
                <a:latin typeface="Times New Roman"/>
                <a:ea typeface="Times New Roman"/>
                <a:cs typeface="Times New Roman"/>
                <a:sym typeface="Times New Roman"/>
              </a:rPr>
              <a:t>I would like to thank my classmates and teacher, Professor Sheriff, for all the help and advice they have given me to help my paper and poster reach </a:t>
            </a:r>
            <a:r>
              <a:rPr lang="en-US" sz="3400" dirty="0" smtClean="0">
                <a:solidFill>
                  <a:schemeClr val="dk1"/>
                </a:solidFill>
                <a:latin typeface="Times New Roman"/>
                <a:ea typeface="Times New Roman"/>
                <a:cs typeface="Times New Roman"/>
                <a:sym typeface="Times New Roman"/>
              </a:rPr>
              <a:t>their</a:t>
            </a:r>
            <a:r>
              <a:rPr lang="en-US" sz="3400" b="0" i="0" u="none" strike="noStrike" cap="none" baseline="0" dirty="0" smtClean="0">
                <a:solidFill>
                  <a:schemeClr val="dk1"/>
                </a:solidFill>
                <a:latin typeface="Times New Roman"/>
                <a:ea typeface="Times New Roman"/>
                <a:cs typeface="Times New Roman"/>
                <a:sym typeface="Times New Roman"/>
              </a:rPr>
              <a:t> </a:t>
            </a:r>
            <a:r>
              <a:rPr lang="en-US" sz="3400" b="0" i="0" u="none" strike="noStrike" cap="none" baseline="0" dirty="0">
                <a:solidFill>
                  <a:schemeClr val="dk1"/>
                </a:solidFill>
                <a:latin typeface="Times New Roman"/>
                <a:ea typeface="Times New Roman"/>
                <a:cs typeface="Times New Roman"/>
                <a:sym typeface="Times New Roman"/>
              </a:rPr>
              <a:t>full potential. I would also like to give a special thank you to </a:t>
            </a:r>
            <a:r>
              <a:rPr lang="en-US" sz="3400" b="0" i="0" u="none" strike="noStrike" cap="none" baseline="0" dirty="0" smtClean="0">
                <a:solidFill>
                  <a:schemeClr val="dk1"/>
                </a:solidFill>
                <a:latin typeface="Times New Roman"/>
                <a:ea typeface="Times New Roman"/>
                <a:cs typeface="Times New Roman"/>
                <a:sym typeface="Times New Roman"/>
              </a:rPr>
              <a:t>Emily</a:t>
            </a:r>
            <a:r>
              <a:rPr lang="en-US" sz="3400" b="0" i="0" u="none" strike="noStrike" cap="none" dirty="0" smtClean="0">
                <a:solidFill>
                  <a:schemeClr val="dk1"/>
                </a:solidFill>
                <a:latin typeface="Times New Roman"/>
                <a:ea typeface="Times New Roman"/>
                <a:cs typeface="Times New Roman"/>
                <a:sym typeface="Times New Roman"/>
              </a:rPr>
              <a:t> </a:t>
            </a:r>
            <a:r>
              <a:rPr lang="en-US" sz="3400" dirty="0" err="1" smtClean="0">
                <a:solidFill>
                  <a:schemeClr val="dk1"/>
                </a:solidFill>
                <a:latin typeface="Times New Roman"/>
                <a:ea typeface="Times New Roman"/>
                <a:cs typeface="Times New Roman"/>
                <a:sym typeface="Times New Roman"/>
              </a:rPr>
              <a:t>Schusterbauer</a:t>
            </a:r>
            <a:r>
              <a:rPr lang="en-US" sz="3400" b="0" i="0" u="none" strike="noStrike" cap="none" baseline="0" dirty="0" smtClean="0">
                <a:solidFill>
                  <a:schemeClr val="dk1"/>
                </a:solidFill>
                <a:latin typeface="Times New Roman"/>
                <a:ea typeface="Times New Roman"/>
                <a:cs typeface="Times New Roman"/>
                <a:sym typeface="Times New Roman"/>
              </a:rPr>
              <a:t> for </a:t>
            </a:r>
            <a:r>
              <a:rPr lang="en-US" sz="3400" b="0" i="0" u="none" strike="noStrike" cap="none" baseline="0" dirty="0">
                <a:solidFill>
                  <a:schemeClr val="dk1"/>
                </a:solidFill>
                <a:latin typeface="Times New Roman"/>
                <a:ea typeface="Times New Roman"/>
                <a:cs typeface="Times New Roman"/>
                <a:sym typeface="Times New Roman"/>
              </a:rPr>
              <a:t>allowing me to interview her and </a:t>
            </a:r>
            <a:r>
              <a:rPr lang="en-US" sz="3400" b="0" i="0" u="none" strike="noStrike" cap="none" baseline="0" dirty="0" smtClean="0">
                <a:solidFill>
                  <a:schemeClr val="dk1"/>
                </a:solidFill>
                <a:latin typeface="Times New Roman"/>
                <a:ea typeface="Times New Roman"/>
                <a:cs typeface="Times New Roman"/>
                <a:sym typeface="Times New Roman"/>
              </a:rPr>
              <a:t>help </a:t>
            </a:r>
            <a:r>
              <a:rPr lang="en-US" sz="3400" b="0" i="0" u="none" strike="noStrike" cap="none" baseline="0" dirty="0">
                <a:solidFill>
                  <a:schemeClr val="dk1"/>
                </a:solidFill>
                <a:latin typeface="Times New Roman"/>
                <a:ea typeface="Times New Roman"/>
                <a:cs typeface="Times New Roman"/>
                <a:sym typeface="Times New Roman"/>
              </a:rPr>
              <a:t>me get Colby specific information. </a:t>
            </a:r>
          </a:p>
        </p:txBody>
      </p:sp>
      <p:sp>
        <p:nvSpPr>
          <p:cNvPr id="87" name="Shape 87"/>
          <p:cNvSpPr txBox="1"/>
          <p:nvPr/>
        </p:nvSpPr>
        <p:spPr>
          <a:xfrm>
            <a:off x="12605657" y="7694568"/>
            <a:ext cx="18512517" cy="19508833"/>
          </a:xfrm>
          <a:prstGeom prst="rect">
            <a:avLst/>
          </a:prstGeom>
          <a:solidFill>
            <a:srgbClr val="3050EB">
              <a:alpha val="77000"/>
            </a:srgbClr>
          </a:solidFill>
          <a:ln>
            <a:noFill/>
          </a:ln>
        </p:spPr>
        <p:txBody>
          <a:bodyPr lIns="914400" tIns="457200" rIns="914400" bIns="914400" anchor="t" anchorCtr="0">
            <a:noAutofit/>
          </a:bodyPr>
          <a:lstStyle/>
          <a:p>
            <a:pPr marL="0" marR="0" lvl="0" indent="0" rtl="0">
              <a:lnSpc>
                <a:spcPct val="100000"/>
              </a:lnSpc>
              <a:spcBef>
                <a:spcPts val="0"/>
              </a:spcBef>
              <a:spcAft>
                <a:spcPts val="0"/>
              </a:spcAft>
              <a:buClr>
                <a:schemeClr val="dk1"/>
              </a:buClr>
              <a:buSzPct val="25000"/>
              <a:buFont typeface="Calibri"/>
              <a:buNone/>
            </a:pPr>
            <a:r>
              <a:rPr lang="en-US" sz="4800" b="1" i="0" u="none" strike="noStrike" cap="none" baseline="0" dirty="0">
                <a:solidFill>
                  <a:schemeClr val="dk1"/>
                </a:solidFill>
                <a:latin typeface="Calibri"/>
                <a:ea typeface="Calibri"/>
                <a:cs typeface="Calibri"/>
                <a:sym typeface="Calibri"/>
              </a:rPr>
              <a:t>Proposal to Solve  Sexual Assault problems </a:t>
            </a:r>
          </a:p>
          <a:p>
            <a:pPr marL="0" marR="0" lvl="0" indent="0" rtl="0">
              <a:lnSpc>
                <a:spcPct val="100000"/>
              </a:lnSpc>
              <a:spcBef>
                <a:spcPts val="0"/>
              </a:spcBef>
              <a:spcAft>
                <a:spcPts val="0"/>
              </a:spcAft>
              <a:buClr>
                <a:schemeClr val="dk1"/>
              </a:buClr>
              <a:buFont typeface="Helvetica Neue"/>
              <a:buNone/>
            </a:pPr>
            <a:endParaRPr sz="4800" b="1" i="0" u="none" strike="noStrike" cap="none" baseline="0" dirty="0">
              <a:solidFill>
                <a:schemeClr val="dk1"/>
              </a:solidFill>
              <a:latin typeface="Calibri"/>
              <a:ea typeface="Calibri"/>
              <a:cs typeface="Calibri"/>
              <a:sym typeface="Calibri"/>
            </a:endParaRPr>
          </a:p>
          <a:p>
            <a:pPr marL="514350" marR="0" lvl="0" indent="-514350" rtl="0">
              <a:lnSpc>
                <a:spcPct val="100000"/>
              </a:lnSpc>
              <a:spcBef>
                <a:spcPts val="340"/>
              </a:spcBef>
              <a:spcAft>
                <a:spcPts val="0"/>
              </a:spcAft>
              <a:buSzPct val="110000"/>
              <a:buFont typeface="+mj-lt"/>
              <a:buAutoNum type="arabicParenR"/>
            </a:pPr>
            <a:r>
              <a:rPr lang="en-US" sz="3600" b="0" i="0" u="none" strike="noStrike" cap="none" baseline="0" dirty="0" smtClean="0">
                <a:solidFill>
                  <a:schemeClr val="dk1"/>
                </a:solidFill>
                <a:latin typeface="Times New Roman"/>
                <a:ea typeface="Times New Roman"/>
                <a:cs typeface="Times New Roman"/>
                <a:sym typeface="Times New Roman"/>
              </a:rPr>
              <a:t>The </a:t>
            </a:r>
            <a:r>
              <a:rPr lang="en-US" sz="3600" b="0" i="0" u="none" strike="noStrike" cap="none" baseline="0" dirty="0">
                <a:solidFill>
                  <a:schemeClr val="dk1"/>
                </a:solidFill>
                <a:latin typeface="Times New Roman"/>
                <a:ea typeface="Times New Roman"/>
                <a:cs typeface="Times New Roman"/>
                <a:sym typeface="Times New Roman"/>
              </a:rPr>
              <a:t>first thing that needs to change </a:t>
            </a:r>
            <a:r>
              <a:rPr lang="en-US" sz="3600" dirty="0" smtClean="0">
                <a:solidFill>
                  <a:schemeClr val="dk1"/>
                </a:solidFill>
                <a:latin typeface="Times New Roman"/>
                <a:ea typeface="Times New Roman"/>
                <a:cs typeface="Times New Roman"/>
                <a:sym typeface="Times New Roman"/>
              </a:rPr>
              <a:t>is</a:t>
            </a:r>
            <a:r>
              <a:rPr lang="en-US" sz="3600" b="0" i="0" u="none" strike="noStrike" cap="none" baseline="0" dirty="0" smtClean="0">
                <a:solidFill>
                  <a:schemeClr val="dk1"/>
                </a:solidFill>
                <a:latin typeface="Times New Roman"/>
                <a:ea typeface="Times New Roman"/>
                <a:cs typeface="Times New Roman"/>
                <a:sym typeface="Times New Roman"/>
              </a:rPr>
              <a:t> </a:t>
            </a:r>
            <a:r>
              <a:rPr lang="en-US" sz="3600" b="0" i="0" u="none" strike="noStrike" cap="none" baseline="0" dirty="0">
                <a:solidFill>
                  <a:schemeClr val="dk1"/>
                </a:solidFill>
                <a:latin typeface="Times New Roman"/>
                <a:ea typeface="Times New Roman"/>
                <a:cs typeface="Times New Roman"/>
                <a:sym typeface="Times New Roman"/>
              </a:rPr>
              <a:t>that the people who are in charge of hearing the reports whether in private or not, need to be better trained on how to go about talking to the victims. According to a report done by the white house, “Some schools are experimenting with new models – like having a single, trained investigator do the lion’s share of the fact finding – with very positive results.”(White House) Colby could do something like this. </a:t>
            </a:r>
          </a:p>
          <a:p>
            <a:pPr marL="1193800" marR="0" lvl="1" indent="-457200" rtl="0">
              <a:lnSpc>
                <a:spcPct val="100000"/>
              </a:lnSpc>
              <a:spcBef>
                <a:spcPts val="340"/>
              </a:spcBef>
              <a:spcAft>
                <a:spcPts val="0"/>
              </a:spcAft>
              <a:buSzPct val="110000"/>
              <a:buFont typeface="Arial"/>
              <a:buChar char="•"/>
            </a:pPr>
            <a:r>
              <a:rPr lang="en-US" sz="3600" b="0" i="0" u="none" strike="noStrike" cap="none" baseline="0" dirty="0">
                <a:solidFill>
                  <a:schemeClr val="dk1"/>
                </a:solidFill>
                <a:latin typeface="Times New Roman"/>
                <a:ea typeface="Times New Roman"/>
                <a:cs typeface="Times New Roman"/>
                <a:sym typeface="Times New Roman"/>
              </a:rPr>
              <a:t>This is the first step that should be taken because it is proven that a lot of people do not report </a:t>
            </a:r>
            <a:r>
              <a:rPr lang="en-US" sz="3600" b="0" i="0" u="none" strike="noStrike" cap="none" baseline="0" dirty="0" smtClean="0">
                <a:solidFill>
                  <a:schemeClr val="dk1"/>
                </a:solidFill>
                <a:latin typeface="Times New Roman"/>
                <a:ea typeface="Times New Roman"/>
                <a:cs typeface="Times New Roman"/>
                <a:sym typeface="Times New Roman"/>
              </a:rPr>
              <a:t>assaults, </a:t>
            </a:r>
            <a:r>
              <a:rPr lang="en-US" sz="3600" b="0" i="0" u="none" strike="noStrike" cap="none" baseline="0" dirty="0">
                <a:solidFill>
                  <a:schemeClr val="dk1"/>
                </a:solidFill>
                <a:latin typeface="Times New Roman"/>
                <a:ea typeface="Times New Roman"/>
                <a:cs typeface="Times New Roman"/>
                <a:sym typeface="Times New Roman"/>
              </a:rPr>
              <a:t>because they feel when they talk about it to these certain people it just traumatizes them more</a:t>
            </a:r>
            <a:r>
              <a:rPr lang="en-US" sz="3600" b="0" i="0" u="none" strike="noStrike" cap="none" baseline="0" dirty="0" smtClean="0">
                <a:solidFill>
                  <a:schemeClr val="dk1"/>
                </a:solidFill>
                <a:latin typeface="Times New Roman"/>
                <a:ea typeface="Times New Roman"/>
                <a:cs typeface="Times New Roman"/>
                <a:sym typeface="Times New Roman"/>
              </a:rPr>
              <a:t>. </a:t>
            </a:r>
          </a:p>
          <a:p>
            <a:pPr marL="514350" marR="0" lvl="0" indent="-514350" rtl="0">
              <a:lnSpc>
                <a:spcPct val="100000"/>
              </a:lnSpc>
              <a:spcBef>
                <a:spcPts val="340"/>
              </a:spcBef>
              <a:spcAft>
                <a:spcPts val="0"/>
              </a:spcAft>
              <a:buSzPct val="110000"/>
              <a:buFont typeface="+mj-lt"/>
              <a:buAutoNum type="arabicParenR"/>
            </a:pPr>
            <a:r>
              <a:rPr lang="en-US" sz="3600" b="0" i="0" u="none" strike="noStrike" cap="none" baseline="0" dirty="0" smtClean="0">
                <a:solidFill>
                  <a:schemeClr val="dk1"/>
                </a:solidFill>
                <a:latin typeface="Times New Roman"/>
                <a:ea typeface="Times New Roman"/>
                <a:cs typeface="Times New Roman"/>
                <a:sym typeface="Times New Roman"/>
              </a:rPr>
              <a:t> If Colby could bring more school-wide awareness to the issue the assaults would decrease. One way that the school could do this is through the results of the survey. According to Katie, the results of the survey will be shared to the faculty and students in the fall. She said that the information would be shared through “open community meetings” (Clark, Katie). I am proposing that these meetings should be made mandatory for all students to attend. </a:t>
            </a:r>
          </a:p>
          <a:p>
            <a:pPr marL="1280160" marR="0" lvl="0" indent="-457200" rtl="0">
              <a:lnSpc>
                <a:spcPct val="100000"/>
              </a:lnSpc>
              <a:spcBef>
                <a:spcPts val="340"/>
              </a:spcBef>
              <a:spcAft>
                <a:spcPts val="0"/>
              </a:spcAft>
              <a:buSzPct val="110000"/>
              <a:buFont typeface="Arial"/>
              <a:buChar char="•"/>
            </a:pPr>
            <a:r>
              <a:rPr lang="en-US" sz="3600" b="0" i="0" u="none" strike="noStrike" cap="none" baseline="0" dirty="0" smtClean="0">
                <a:solidFill>
                  <a:schemeClr val="dk1"/>
                </a:solidFill>
                <a:latin typeface="Times New Roman"/>
                <a:ea typeface="Times New Roman"/>
                <a:cs typeface="Times New Roman"/>
                <a:sym typeface="Times New Roman"/>
              </a:rPr>
              <a:t>If </a:t>
            </a:r>
            <a:r>
              <a:rPr lang="en-US" sz="3600" b="0" i="0" u="none" strike="noStrike" cap="none" baseline="0" dirty="0">
                <a:solidFill>
                  <a:schemeClr val="dk1"/>
                </a:solidFill>
                <a:latin typeface="Times New Roman"/>
                <a:ea typeface="Times New Roman"/>
                <a:cs typeface="Times New Roman"/>
                <a:sym typeface="Times New Roman"/>
              </a:rPr>
              <a:t>more kids become aware that sexual assaults at Colby are in fact an issue </a:t>
            </a:r>
            <a:r>
              <a:rPr lang="en-US" sz="3600" b="0" i="0" u="none" strike="noStrike" cap="none" baseline="0" dirty="0" smtClean="0">
                <a:solidFill>
                  <a:schemeClr val="dk1"/>
                </a:solidFill>
                <a:latin typeface="Times New Roman"/>
                <a:ea typeface="Times New Roman"/>
                <a:cs typeface="Times New Roman"/>
                <a:sym typeface="Times New Roman"/>
              </a:rPr>
              <a:t>then </a:t>
            </a:r>
            <a:r>
              <a:rPr lang="en-US" sz="3600" b="0" i="0" u="none" strike="noStrike" cap="none" baseline="0" dirty="0">
                <a:solidFill>
                  <a:schemeClr val="dk1"/>
                </a:solidFill>
                <a:latin typeface="Times New Roman"/>
                <a:ea typeface="Times New Roman"/>
                <a:cs typeface="Times New Roman"/>
                <a:sym typeface="Times New Roman"/>
              </a:rPr>
              <a:t>more kids would be on the look out for it on the weekends when there is not anyone else watching over the students. </a:t>
            </a:r>
            <a:endParaRPr lang="en-US" sz="3600" b="0" i="0" u="none" strike="noStrike" cap="none" baseline="0" dirty="0" smtClean="0">
              <a:solidFill>
                <a:schemeClr val="dk1"/>
              </a:solidFill>
              <a:latin typeface="Times New Roman"/>
              <a:ea typeface="Times New Roman"/>
              <a:cs typeface="Times New Roman"/>
              <a:sym typeface="Times New Roman"/>
            </a:endParaRPr>
          </a:p>
          <a:p>
            <a:pPr marR="0" lvl="0" rtl="0">
              <a:lnSpc>
                <a:spcPct val="100000"/>
              </a:lnSpc>
              <a:spcBef>
                <a:spcPts val="340"/>
              </a:spcBef>
              <a:spcAft>
                <a:spcPts val="0"/>
              </a:spcAft>
              <a:buSzPct val="110000"/>
            </a:pPr>
            <a:endParaRPr lang="en-US" sz="3600" dirty="0" smtClean="0">
              <a:solidFill>
                <a:schemeClr val="dk1"/>
              </a:solidFill>
              <a:latin typeface="Times New Roman"/>
              <a:ea typeface="Times New Roman"/>
              <a:cs typeface="Times New Roman"/>
              <a:sym typeface="Times New Roman"/>
            </a:endParaRPr>
          </a:p>
          <a:p>
            <a:pPr marL="514350" marR="0" lvl="0" indent="-514350" rtl="0">
              <a:lnSpc>
                <a:spcPct val="100000"/>
              </a:lnSpc>
              <a:spcBef>
                <a:spcPts val="340"/>
              </a:spcBef>
              <a:spcAft>
                <a:spcPts val="0"/>
              </a:spcAft>
              <a:buSzPct val="110000"/>
              <a:buFont typeface="+mj-lt"/>
              <a:buAutoNum type="arabicParenR" startAt="3"/>
            </a:pPr>
            <a:r>
              <a:rPr lang="en-US" sz="3600" b="0" i="0" u="none" strike="noStrike" cap="none" baseline="0" dirty="0" smtClean="0">
                <a:solidFill>
                  <a:schemeClr val="dk1"/>
                </a:solidFill>
                <a:latin typeface="Times New Roman"/>
                <a:ea typeface="Times New Roman"/>
                <a:cs typeface="Times New Roman"/>
                <a:sym typeface="Times New Roman"/>
              </a:rPr>
              <a:t> For Colby to really decrease the number of incidents (reported or not reported) they need to make examples of the attackers who do get accused and not just accuse them of “unwanted sexual contact” and give them what is equivalent to a slap on the wrist. </a:t>
            </a:r>
          </a:p>
          <a:p>
            <a:pPr marL="0" marR="0" lvl="0" indent="0" rtl="0">
              <a:lnSpc>
                <a:spcPct val="100000"/>
              </a:lnSpc>
              <a:spcBef>
                <a:spcPts val="340"/>
              </a:spcBef>
              <a:spcAft>
                <a:spcPts val="0"/>
              </a:spcAft>
              <a:buClr>
                <a:srgbClr val="008000"/>
              </a:buClr>
              <a:buSzPct val="110000"/>
            </a:pPr>
            <a:endParaRPr lang="en-US" sz="3600" dirty="0">
              <a:solidFill>
                <a:schemeClr val="dk1"/>
              </a:solidFill>
              <a:latin typeface="Times New Roman"/>
              <a:ea typeface="Times New Roman"/>
              <a:cs typeface="Times New Roman"/>
              <a:sym typeface="Times New Roman"/>
            </a:endParaRPr>
          </a:p>
          <a:p>
            <a:pPr marL="514350" marR="0" lvl="0" indent="-514350" rtl="0">
              <a:lnSpc>
                <a:spcPct val="100000"/>
              </a:lnSpc>
              <a:spcBef>
                <a:spcPts val="340"/>
              </a:spcBef>
              <a:spcAft>
                <a:spcPts val="0"/>
              </a:spcAft>
              <a:buSzPct val="110000"/>
              <a:buFont typeface="+mj-lt"/>
              <a:buAutoNum type="arabicParenR" startAt="4"/>
            </a:pPr>
            <a:r>
              <a:rPr lang="en-US" sz="3600" b="0" i="0" u="none" strike="noStrike" cap="none" baseline="0" dirty="0" smtClean="0">
                <a:solidFill>
                  <a:schemeClr val="dk1"/>
                </a:solidFill>
                <a:latin typeface="Times New Roman"/>
                <a:ea typeface="Times New Roman"/>
                <a:cs typeface="Times New Roman"/>
                <a:sym typeface="Times New Roman"/>
              </a:rPr>
              <a:t>Another </a:t>
            </a:r>
            <a:r>
              <a:rPr lang="en-US" sz="3600" b="0" i="0" u="none" strike="noStrike" cap="none" baseline="0" dirty="0">
                <a:solidFill>
                  <a:schemeClr val="dk1"/>
                </a:solidFill>
                <a:latin typeface="Times New Roman"/>
                <a:ea typeface="Times New Roman"/>
                <a:cs typeface="Times New Roman"/>
                <a:sym typeface="Times New Roman"/>
              </a:rPr>
              <a:t>key issues is that a lot of Colby students do not fully understand the </a:t>
            </a:r>
            <a:r>
              <a:rPr lang="en-US" sz="3600" b="0" i="0" u="none" strike="noStrike" cap="none" baseline="0" dirty="0" smtClean="0">
                <a:solidFill>
                  <a:schemeClr val="dk1"/>
                </a:solidFill>
                <a:latin typeface="Times New Roman"/>
                <a:ea typeface="Times New Roman"/>
                <a:cs typeface="Times New Roman"/>
                <a:sym typeface="Times New Roman"/>
              </a:rPr>
              <a:t>handbook </a:t>
            </a:r>
            <a:r>
              <a:rPr lang="en-US" sz="3600" b="0" i="0" u="none" strike="noStrike" cap="none" baseline="0" dirty="0">
                <a:solidFill>
                  <a:schemeClr val="dk1"/>
                </a:solidFill>
                <a:latin typeface="Times New Roman"/>
                <a:ea typeface="Times New Roman"/>
                <a:cs typeface="Times New Roman"/>
                <a:sym typeface="Times New Roman"/>
              </a:rPr>
              <a:t>section on </a:t>
            </a:r>
            <a:r>
              <a:rPr lang="en-US" sz="3600" dirty="0">
                <a:solidFill>
                  <a:schemeClr val="dk1"/>
                </a:solidFill>
                <a:latin typeface="Times New Roman"/>
                <a:ea typeface="Times New Roman"/>
                <a:cs typeface="Times New Roman"/>
                <a:sym typeface="Times New Roman"/>
              </a:rPr>
              <a:t>s</a:t>
            </a:r>
            <a:r>
              <a:rPr lang="en-US" sz="3600" b="0" i="0" u="none" strike="noStrike" cap="none" baseline="0" dirty="0" smtClean="0">
                <a:solidFill>
                  <a:schemeClr val="dk1"/>
                </a:solidFill>
                <a:latin typeface="Times New Roman"/>
                <a:ea typeface="Times New Roman"/>
                <a:cs typeface="Times New Roman"/>
                <a:sym typeface="Times New Roman"/>
              </a:rPr>
              <a:t>exual violence</a:t>
            </a:r>
            <a:r>
              <a:rPr lang="en-US" sz="3600" b="0" i="0" u="none" strike="noStrike" cap="none" baseline="0" dirty="0">
                <a:solidFill>
                  <a:schemeClr val="dk1"/>
                </a:solidFill>
                <a:latin typeface="Times New Roman"/>
                <a:ea typeface="Times New Roman"/>
                <a:cs typeface="Times New Roman"/>
                <a:sym typeface="Times New Roman"/>
              </a:rPr>
              <a:t>. To fix this Colby should implement </a:t>
            </a:r>
            <a:r>
              <a:rPr lang="en-US" sz="3600" dirty="0" smtClean="0">
                <a:solidFill>
                  <a:schemeClr val="dk1"/>
                </a:solidFill>
                <a:latin typeface="Times New Roman"/>
                <a:ea typeface="Times New Roman"/>
                <a:cs typeface="Times New Roman"/>
                <a:sym typeface="Times New Roman"/>
              </a:rPr>
              <a:t>a lesson on the handbook</a:t>
            </a:r>
            <a:r>
              <a:rPr lang="en-US" sz="3600" b="0" i="0" u="none" strike="noStrike" cap="none" baseline="0" dirty="0" smtClean="0">
                <a:solidFill>
                  <a:schemeClr val="dk1"/>
                </a:solidFill>
                <a:latin typeface="Times New Roman"/>
                <a:ea typeface="Times New Roman"/>
                <a:cs typeface="Times New Roman"/>
                <a:sym typeface="Times New Roman"/>
              </a:rPr>
              <a:t> </a:t>
            </a:r>
            <a:r>
              <a:rPr lang="en-US" sz="3600" b="0" i="0" u="none" strike="noStrike" cap="none" baseline="0" dirty="0">
                <a:solidFill>
                  <a:schemeClr val="dk1"/>
                </a:solidFill>
                <a:latin typeface="Times New Roman"/>
                <a:ea typeface="Times New Roman"/>
                <a:cs typeface="Times New Roman"/>
                <a:sym typeface="Times New Roman"/>
              </a:rPr>
              <a:t>into their mandatory sexual violence classes that they make first-year and second year </a:t>
            </a:r>
            <a:r>
              <a:rPr lang="en-US" sz="3600" b="0" i="0" u="none" strike="noStrike" cap="none" baseline="0" dirty="0" smtClean="0">
                <a:solidFill>
                  <a:schemeClr val="dk1"/>
                </a:solidFill>
                <a:latin typeface="Times New Roman"/>
                <a:ea typeface="Times New Roman"/>
                <a:cs typeface="Times New Roman"/>
                <a:sym typeface="Times New Roman"/>
              </a:rPr>
              <a:t>students take. </a:t>
            </a:r>
            <a:r>
              <a:rPr lang="en-US" sz="3600" b="0" i="0" u="none" strike="noStrike" cap="none" baseline="0" dirty="0">
                <a:solidFill>
                  <a:schemeClr val="dk1"/>
                </a:solidFill>
                <a:latin typeface="Times New Roman"/>
                <a:ea typeface="Times New Roman"/>
                <a:cs typeface="Times New Roman"/>
                <a:sym typeface="Times New Roman"/>
              </a:rPr>
              <a:t>If more kids are aware of what exactly is or is not allowed more kids will feel confident to report incidents. </a:t>
            </a:r>
          </a:p>
          <a:p>
            <a:pPr marL="0" marR="0" lvl="0" indent="0" rtl="0">
              <a:lnSpc>
                <a:spcPct val="100000"/>
              </a:lnSpc>
              <a:spcBef>
                <a:spcPts val="0"/>
              </a:spcBef>
              <a:spcAft>
                <a:spcPts val="0"/>
              </a:spcAft>
              <a:buNone/>
            </a:pPr>
            <a:endParaRPr sz="3400" b="0" i="0" u="none" strike="noStrike" cap="none" baseline="0" dirty="0">
              <a:solidFill>
                <a:schemeClr val="dk1"/>
              </a:solidFill>
              <a:latin typeface="Times New Roman"/>
              <a:ea typeface="Times New Roman"/>
              <a:cs typeface="Times New Roman"/>
              <a:sym typeface="Times New Roman"/>
            </a:endParaRPr>
          </a:p>
        </p:txBody>
      </p:sp>
      <p:sp>
        <p:nvSpPr>
          <p:cNvPr id="88" name="Shape 88"/>
          <p:cNvSpPr txBox="1"/>
          <p:nvPr/>
        </p:nvSpPr>
        <p:spPr>
          <a:xfrm>
            <a:off x="1495424" y="4330064"/>
            <a:ext cx="40886743" cy="3295649"/>
          </a:xfrm>
          <a:prstGeom prst="rect">
            <a:avLst/>
          </a:prstGeom>
          <a:noFill/>
          <a:ln>
            <a:noFill/>
          </a:ln>
        </p:spPr>
        <p:txBody>
          <a:bodyPr lIns="274300" tIns="274300" rIns="274300" bIns="2743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5500" b="1" i="0" u="none" strike="noStrike" cap="none" baseline="0">
                <a:solidFill>
                  <a:schemeClr val="dk1"/>
                </a:solidFill>
                <a:latin typeface="Calibri"/>
                <a:ea typeface="Calibri"/>
                <a:cs typeface="Calibri"/>
                <a:sym typeface="Calibri"/>
              </a:rPr>
              <a:t>Steven Zieselman </a:t>
            </a:r>
          </a:p>
          <a:p>
            <a:pPr marL="0" marR="0" lvl="0" indent="0" algn="ctr" rtl="0">
              <a:lnSpc>
                <a:spcPct val="100000"/>
              </a:lnSpc>
              <a:spcBef>
                <a:spcPts val="3350"/>
              </a:spcBef>
              <a:spcAft>
                <a:spcPts val="600"/>
              </a:spcAft>
              <a:buClr>
                <a:schemeClr val="dk1"/>
              </a:buClr>
              <a:buSzPct val="25000"/>
              <a:buFont typeface="Calibri"/>
              <a:buNone/>
            </a:pPr>
            <a:r>
              <a:rPr lang="en-US" sz="5500" b="0" i="0" u="none" strike="noStrike" cap="none" baseline="0">
                <a:solidFill>
                  <a:schemeClr val="dk1"/>
                </a:solidFill>
                <a:latin typeface="Calibri"/>
                <a:ea typeface="Calibri"/>
                <a:cs typeface="Calibri"/>
                <a:sym typeface="Calibri"/>
              </a:rPr>
              <a:t>English 115A * Professor Sheriff</a:t>
            </a:r>
          </a:p>
        </p:txBody>
      </p:sp>
      <p:sp>
        <p:nvSpPr>
          <p:cNvPr id="89" name="Shape 89"/>
          <p:cNvSpPr txBox="1"/>
          <p:nvPr/>
        </p:nvSpPr>
        <p:spPr>
          <a:xfrm>
            <a:off x="32983715" y="15727680"/>
            <a:ext cx="9405256" cy="16119224"/>
          </a:xfrm>
          <a:prstGeom prst="rect">
            <a:avLst/>
          </a:prstGeom>
          <a:solidFill>
            <a:schemeClr val="lt1"/>
          </a:solidFill>
          <a:ln>
            <a:noFill/>
          </a:ln>
        </p:spPr>
        <p:txBody>
          <a:bodyPr lIns="457200" tIns="457200" rIns="457200" bIns="457200" anchor="t" anchorCtr="0">
            <a:noAutofit/>
          </a:bodyPr>
          <a:lstStyle/>
          <a:p>
            <a:pPr marL="500062" marR="0" lvl="0" indent="-500062" algn="ctr" rtl="0">
              <a:lnSpc>
                <a:spcPct val="100000"/>
              </a:lnSpc>
              <a:spcBef>
                <a:spcPts val="0"/>
              </a:spcBef>
              <a:spcAft>
                <a:spcPts val="0"/>
              </a:spcAft>
              <a:buClr>
                <a:srgbClr val="000000"/>
              </a:buClr>
              <a:buSzPct val="25000"/>
              <a:buFont typeface="Calibri"/>
              <a:buNone/>
            </a:pPr>
            <a:r>
              <a:rPr lang="en-US" sz="4800" b="1" i="0" u="none" strike="noStrike" cap="none" baseline="0" dirty="0">
                <a:solidFill>
                  <a:srgbClr val="000000"/>
                </a:solidFill>
                <a:latin typeface="Calibri"/>
                <a:ea typeface="Calibri"/>
                <a:cs typeface="Calibri"/>
                <a:sym typeface="Calibri"/>
              </a:rPr>
              <a:t>Works Cited</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Clark, Katie. "Sexual Assault Survey." E-mail interview. 21 Apr. </a:t>
            </a:r>
            <a:r>
              <a:rPr lang="en-US" sz="3000" b="0" i="0" u="none" strike="noStrike" cap="none" baseline="0" dirty="0" smtClean="0">
                <a:solidFill>
                  <a:schemeClr val="dk1"/>
                </a:solidFill>
                <a:latin typeface="Times New Roman"/>
                <a:ea typeface="Times New Roman"/>
                <a:cs typeface="Times New Roman"/>
                <a:sym typeface="Times New Roman"/>
              </a:rPr>
              <a:t>2015</a:t>
            </a:r>
            <a:r>
              <a:rPr lang="en-US" sz="3000" b="0" i="0" u="none" strike="noStrike" cap="none" baseline="0" dirty="0">
                <a:solidFill>
                  <a:schemeClr val="dk1"/>
                </a:solidFill>
                <a:latin typeface="Times New Roman"/>
                <a:ea typeface="Times New Roman"/>
                <a:cs typeface="Times New Roman"/>
                <a:sym typeface="Times New Roman"/>
              </a:rPr>
              <a:t>.</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Colby College. "Student Handbook · Dean of Students Office." Colby College. Colby College, </a:t>
            </a:r>
            <a:r>
              <a:rPr lang="en-US" sz="3000" b="0" i="0" u="none" strike="noStrike" cap="none" baseline="0" dirty="0" err="1">
                <a:solidFill>
                  <a:schemeClr val="dk1"/>
                </a:solidFill>
                <a:latin typeface="Times New Roman"/>
                <a:ea typeface="Times New Roman"/>
                <a:cs typeface="Times New Roman"/>
                <a:sym typeface="Times New Roman"/>
              </a:rPr>
              <a:t>n.d.</a:t>
            </a:r>
            <a:r>
              <a:rPr lang="en-US" sz="3000" b="0" i="0" u="none" strike="noStrike" cap="none" baseline="0" dirty="0">
                <a:solidFill>
                  <a:schemeClr val="dk1"/>
                </a:solidFill>
                <a:latin typeface="Times New Roman"/>
                <a:ea typeface="Times New Roman"/>
                <a:cs typeface="Times New Roman"/>
                <a:sym typeface="Times New Roman"/>
              </a:rPr>
              <a:t> Web. 21 Apr. 2015. &lt;https://</a:t>
            </a:r>
            <a:r>
              <a:rPr lang="en-US" sz="3000" b="0" i="0" u="none" strike="noStrike" cap="none" baseline="0" dirty="0" err="1">
                <a:solidFill>
                  <a:schemeClr val="dk1"/>
                </a:solidFill>
                <a:latin typeface="Times New Roman"/>
                <a:ea typeface="Times New Roman"/>
                <a:cs typeface="Times New Roman"/>
                <a:sym typeface="Times New Roman"/>
              </a:rPr>
              <a:t>www.colby.edu</a:t>
            </a:r>
            <a:r>
              <a:rPr lang="en-US" sz="3000" b="0" i="0" u="none" strike="noStrike" cap="none" baseline="0" dirty="0">
                <a:solidFill>
                  <a:schemeClr val="dk1"/>
                </a:solidFill>
                <a:latin typeface="Times New Roman"/>
                <a:ea typeface="Times New Roman"/>
                <a:cs typeface="Times New Roman"/>
                <a:sym typeface="Times New Roman"/>
              </a:rPr>
              <a:t>/</a:t>
            </a:r>
            <a:r>
              <a:rPr lang="en-US" sz="3000" b="0" i="0" u="none" strike="noStrike" cap="none" baseline="0" dirty="0" err="1">
                <a:solidFill>
                  <a:schemeClr val="dk1"/>
                </a:solidFill>
                <a:latin typeface="Times New Roman"/>
                <a:ea typeface="Times New Roman"/>
                <a:cs typeface="Times New Roman"/>
                <a:sym typeface="Times New Roman"/>
              </a:rPr>
              <a:t>deanofstudents</a:t>
            </a:r>
            <a:r>
              <a:rPr lang="en-US" sz="3000" b="0" i="0" u="none" strike="noStrike" cap="none" baseline="0" dirty="0">
                <a:solidFill>
                  <a:schemeClr val="dk1"/>
                </a:solidFill>
                <a:latin typeface="Times New Roman"/>
                <a:ea typeface="Times New Roman"/>
                <a:cs typeface="Times New Roman"/>
                <a:sym typeface="Times New Roman"/>
              </a:rPr>
              <a:t>/student-handbook/&gt;.</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Hollis, Michael J. "Predators on Campus." </a:t>
            </a:r>
            <a:r>
              <a:rPr lang="en-US" sz="3000" b="0" i="1" u="none" strike="noStrike" cap="none" baseline="0" dirty="0">
                <a:solidFill>
                  <a:schemeClr val="dk1"/>
                </a:solidFill>
                <a:latin typeface="Times New Roman"/>
                <a:ea typeface="Times New Roman"/>
                <a:cs typeface="Times New Roman"/>
                <a:sym typeface="Times New Roman"/>
              </a:rPr>
              <a:t>ERIC</a:t>
            </a:r>
            <a:r>
              <a:rPr lang="en-US" sz="3000" b="0" i="0" u="none" strike="noStrike" cap="none" baseline="0" dirty="0">
                <a:solidFill>
                  <a:schemeClr val="dk1"/>
                </a:solidFill>
                <a:latin typeface="Times New Roman"/>
                <a:ea typeface="Times New Roman"/>
                <a:cs typeface="Times New Roman"/>
                <a:sym typeface="Times New Roman"/>
              </a:rPr>
              <a:t>. EBSCO, Dec. 2006. Web. 19 Mar. 1015. &lt;http://</a:t>
            </a:r>
            <a:r>
              <a:rPr lang="en-US" sz="3000" b="0" i="0" u="none" strike="noStrike" cap="none" baseline="0" dirty="0" err="1">
                <a:solidFill>
                  <a:schemeClr val="dk1"/>
                </a:solidFill>
                <a:latin typeface="Times New Roman"/>
                <a:ea typeface="Times New Roman"/>
                <a:cs typeface="Times New Roman"/>
                <a:sym typeface="Times New Roman"/>
              </a:rPr>
              <a:t>files.eric.ed.gov</a:t>
            </a:r>
            <a:r>
              <a:rPr lang="en-US" sz="3000" b="0" i="0" u="none" strike="noStrike" cap="none" baseline="0" dirty="0">
                <a:solidFill>
                  <a:schemeClr val="dk1"/>
                </a:solidFill>
                <a:latin typeface="Times New Roman"/>
                <a:ea typeface="Times New Roman"/>
                <a:cs typeface="Times New Roman"/>
                <a:sym typeface="Times New Roman"/>
              </a:rPr>
              <a:t>/</a:t>
            </a:r>
            <a:r>
              <a:rPr lang="en-US" sz="3000" b="0" i="0" u="none" strike="noStrike" cap="none" baseline="0" dirty="0" err="1">
                <a:solidFill>
                  <a:schemeClr val="dk1"/>
                </a:solidFill>
                <a:latin typeface="Times New Roman"/>
                <a:ea typeface="Times New Roman"/>
                <a:cs typeface="Times New Roman"/>
                <a:sym typeface="Times New Roman"/>
              </a:rPr>
              <a:t>fulltext</a:t>
            </a:r>
            <a:r>
              <a:rPr lang="en-US" sz="3000" b="0" i="0" u="none" strike="noStrike" cap="none" baseline="0" dirty="0">
                <a:solidFill>
                  <a:schemeClr val="dk1"/>
                </a:solidFill>
                <a:latin typeface="Times New Roman"/>
                <a:ea typeface="Times New Roman"/>
                <a:cs typeface="Times New Roman"/>
                <a:sym typeface="Times New Roman"/>
              </a:rPr>
              <a:t>/ED511503.pdf&gt;.</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Pratt, Heather. "Silencing and Sexual Assault at Colby College." Thesis. Colby College, Waterville Maine, 2011. Print.</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"The Campus Safety and Security." Office of Postsecondary Education. U.S Department of Education, </a:t>
            </a:r>
            <a:r>
              <a:rPr lang="en-US" sz="3000" b="0" i="0" u="none" strike="noStrike" cap="none" baseline="0" dirty="0" err="1">
                <a:solidFill>
                  <a:schemeClr val="dk1"/>
                </a:solidFill>
                <a:latin typeface="Times New Roman"/>
                <a:ea typeface="Times New Roman"/>
                <a:cs typeface="Times New Roman"/>
                <a:sym typeface="Times New Roman"/>
              </a:rPr>
              <a:t>n.d.</a:t>
            </a:r>
            <a:r>
              <a:rPr lang="en-US" sz="3000" b="0" i="0" u="none" strike="noStrike" cap="none" baseline="0" dirty="0">
                <a:solidFill>
                  <a:schemeClr val="dk1"/>
                </a:solidFill>
                <a:latin typeface="Times New Roman"/>
                <a:ea typeface="Times New Roman"/>
                <a:cs typeface="Times New Roman"/>
                <a:sym typeface="Times New Roman"/>
              </a:rPr>
              <a:t> Web. 19 Feb. 2015. &lt;http://</a:t>
            </a:r>
            <a:r>
              <a:rPr lang="en-US" sz="3000" b="0" i="0" u="none" strike="noStrike" cap="none" baseline="0" dirty="0" err="1">
                <a:solidFill>
                  <a:schemeClr val="dk1"/>
                </a:solidFill>
                <a:latin typeface="Times New Roman"/>
                <a:ea typeface="Times New Roman"/>
                <a:cs typeface="Times New Roman"/>
                <a:sym typeface="Times New Roman"/>
              </a:rPr>
              <a:t>ope.ed.gov</a:t>
            </a:r>
            <a:r>
              <a:rPr lang="en-US" sz="3000" b="0" i="0" u="none" strike="noStrike" cap="none" baseline="0" dirty="0">
                <a:solidFill>
                  <a:schemeClr val="dk1"/>
                </a:solidFill>
                <a:latin typeface="Times New Roman"/>
                <a:ea typeface="Times New Roman"/>
                <a:cs typeface="Times New Roman"/>
                <a:sym typeface="Times New Roman"/>
              </a:rPr>
              <a:t>/security/&gt;.</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 </a:t>
            </a:r>
          </a:p>
          <a:p>
            <a:pPr marL="500062" marR="0" lvl="0" indent="-500062" rtl="0">
              <a:lnSpc>
                <a:spcPct val="100000"/>
              </a:lnSpc>
              <a:spcBef>
                <a:spcPts val="0"/>
              </a:spcBef>
              <a:spcAft>
                <a:spcPts val="0"/>
              </a:spcAft>
              <a:buClr>
                <a:schemeClr val="dk1"/>
              </a:buClr>
              <a:buSzPct val="25000"/>
              <a:buFont typeface="Times New Roman"/>
              <a:buNone/>
            </a:pPr>
            <a:r>
              <a:rPr lang="en-US" sz="3000" b="0" i="0" u="none" strike="noStrike" cap="none" baseline="0" dirty="0">
                <a:solidFill>
                  <a:schemeClr val="dk1"/>
                </a:solidFill>
                <a:latin typeface="Times New Roman"/>
                <a:ea typeface="Times New Roman"/>
                <a:cs typeface="Times New Roman"/>
                <a:sym typeface="Times New Roman"/>
              </a:rPr>
              <a:t>White House Task Force to Protect Students From Sexual Assault (U.S.),. White House Task Force. White House. </a:t>
            </a:r>
            <a:r>
              <a:rPr lang="en-US" sz="3000" b="0" i="1" u="none" strike="noStrike" cap="none" baseline="0" dirty="0">
                <a:solidFill>
                  <a:schemeClr val="dk1"/>
                </a:solidFill>
                <a:latin typeface="Times New Roman"/>
                <a:ea typeface="Times New Roman"/>
                <a:cs typeface="Times New Roman"/>
                <a:sym typeface="Times New Roman"/>
              </a:rPr>
              <a:t>Not Alone: The First Report of the White House Task Force to Protect Students From Sexual Assault</a:t>
            </a:r>
            <a:r>
              <a:rPr lang="en-US" sz="3000" b="0" i="0" u="none" strike="noStrike" cap="none" baseline="0" dirty="0">
                <a:solidFill>
                  <a:schemeClr val="dk1"/>
                </a:solidFill>
                <a:latin typeface="Times New Roman"/>
                <a:ea typeface="Times New Roman"/>
                <a:cs typeface="Times New Roman"/>
                <a:sym typeface="Times New Roman"/>
              </a:rPr>
              <a:t>. By White House Task Force. </a:t>
            </a:r>
            <a:r>
              <a:rPr lang="en-US" sz="3000" b="0" i="0" u="none" strike="noStrike" cap="none" baseline="0" dirty="0" err="1">
                <a:solidFill>
                  <a:schemeClr val="dk1"/>
                </a:solidFill>
                <a:latin typeface="Times New Roman"/>
                <a:ea typeface="Times New Roman"/>
                <a:cs typeface="Times New Roman"/>
                <a:sym typeface="Times New Roman"/>
              </a:rPr>
              <a:t>N.p</a:t>
            </a:r>
            <a:r>
              <a:rPr lang="en-US" sz="3000" b="0" i="0" u="none" strike="noStrike" cap="none" baseline="0" dirty="0">
                <a:solidFill>
                  <a:schemeClr val="dk1"/>
                </a:solidFill>
                <a:latin typeface="Times New Roman"/>
                <a:ea typeface="Times New Roman"/>
                <a:cs typeface="Times New Roman"/>
                <a:sym typeface="Times New Roman"/>
              </a:rPr>
              <a:t>.: </a:t>
            </a:r>
            <a:r>
              <a:rPr lang="en-US" sz="3000" b="0" i="0" u="none" strike="noStrike" cap="none" baseline="0" dirty="0" err="1">
                <a:solidFill>
                  <a:schemeClr val="dk1"/>
                </a:solidFill>
                <a:latin typeface="Times New Roman"/>
                <a:ea typeface="Times New Roman"/>
                <a:cs typeface="Times New Roman"/>
                <a:sym typeface="Times New Roman"/>
              </a:rPr>
              <a:t>n.p</a:t>
            </a:r>
            <a:r>
              <a:rPr lang="en-US" sz="3000" b="0" i="0" u="none" strike="noStrike" cap="none" baseline="0" dirty="0">
                <a:solidFill>
                  <a:schemeClr val="dk1"/>
                </a:solidFill>
                <a:latin typeface="Times New Roman"/>
                <a:ea typeface="Times New Roman"/>
                <a:cs typeface="Times New Roman"/>
                <a:sym typeface="Times New Roman"/>
              </a:rPr>
              <a:t>., </a:t>
            </a:r>
            <a:r>
              <a:rPr lang="en-US" sz="3000" b="0" i="0" u="none" strike="noStrike" cap="none" baseline="0" dirty="0" err="1">
                <a:solidFill>
                  <a:schemeClr val="dk1"/>
                </a:solidFill>
                <a:latin typeface="Times New Roman"/>
                <a:ea typeface="Times New Roman"/>
                <a:cs typeface="Times New Roman"/>
                <a:sym typeface="Times New Roman"/>
              </a:rPr>
              <a:t>n.d.</a:t>
            </a:r>
            <a:r>
              <a:rPr lang="en-US" sz="3000" b="0" i="0" u="none" strike="noStrike" cap="none" baseline="0" dirty="0">
                <a:solidFill>
                  <a:schemeClr val="dk1"/>
                </a:solidFill>
                <a:latin typeface="Times New Roman"/>
                <a:ea typeface="Times New Roman"/>
                <a:cs typeface="Times New Roman"/>
                <a:sym typeface="Times New Roman"/>
              </a:rPr>
              <a:t> Print.</a:t>
            </a:r>
          </a:p>
          <a:p>
            <a:pPr marL="500062" marR="0" lvl="0" indent="-500062" rtl="0">
              <a:lnSpc>
                <a:spcPct val="100000"/>
              </a:lnSpc>
              <a:spcBef>
                <a:spcPts val="0"/>
              </a:spcBef>
              <a:spcAft>
                <a:spcPts val="0"/>
              </a:spcAft>
              <a:buClr>
                <a:schemeClr val="dk1"/>
              </a:buClr>
              <a:buSzPct val="25000"/>
              <a:buFont typeface="Times New Roman"/>
              <a:buNone/>
            </a:pPr>
            <a:endParaRPr lang="en-US" sz="3000" b="0" i="0" u="none" strike="noStrike" cap="none" baseline="0" dirty="0" smtClean="0">
              <a:solidFill>
                <a:schemeClr val="dk1"/>
              </a:solidFill>
              <a:latin typeface="Times New Roman"/>
              <a:ea typeface="Times New Roman"/>
              <a:cs typeface="Times New Roman"/>
              <a:sym typeface="Times New Roman"/>
            </a:endParaRPr>
          </a:p>
          <a:p>
            <a:pPr marL="500062" lvl="0" indent="-500062">
              <a:buClr>
                <a:schemeClr val="dk1"/>
              </a:buClr>
              <a:buSzPct val="25000"/>
            </a:pPr>
            <a:r>
              <a:rPr lang="en-US" sz="3000" b="0" i="0" u="none" strike="noStrike" cap="none" baseline="0" dirty="0">
                <a:solidFill>
                  <a:schemeClr val="dk1"/>
                </a:solidFill>
                <a:latin typeface="Times New Roman"/>
                <a:ea typeface="Times New Roman"/>
                <a:cs typeface="Times New Roman"/>
                <a:sym typeface="Times New Roman"/>
              </a:rPr>
              <a:t> </a:t>
            </a:r>
            <a:r>
              <a:rPr lang="en-US" sz="3000" dirty="0" err="1" smtClean="0">
                <a:solidFill>
                  <a:schemeClr val="dk1"/>
                </a:solidFill>
                <a:latin typeface="Times New Roman"/>
                <a:ea typeface="Times New Roman"/>
                <a:cs typeface="Times New Roman"/>
                <a:sym typeface="Times New Roman"/>
              </a:rPr>
              <a:t>Schusterbauer</a:t>
            </a:r>
            <a:r>
              <a:rPr lang="en-US" sz="3000" dirty="0" smtClean="0">
                <a:solidFill>
                  <a:schemeClr val="dk1"/>
                </a:solidFill>
                <a:latin typeface="Times New Roman"/>
                <a:ea typeface="Times New Roman"/>
                <a:cs typeface="Times New Roman"/>
                <a:sym typeface="Times New Roman"/>
              </a:rPr>
              <a:t>, Emily. “Sexual Assaults at Colby.” Interview. 22 Apr. 2015.</a:t>
            </a:r>
            <a:endParaRPr lang="en-US" sz="3000" b="0" i="0" u="none" strike="noStrike" cap="none" baseline="0"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2800" b="0" i="0" u="none" strike="noStrike" cap="none" baseline="0" dirty="0">
              <a:solidFill>
                <a:schemeClr val="dk1"/>
              </a:solidFill>
              <a:latin typeface="Times New Roman"/>
              <a:ea typeface="Times New Roman"/>
              <a:cs typeface="Times New Roman"/>
              <a:sym typeface="Times New Roman"/>
            </a:endParaRPr>
          </a:p>
        </p:txBody>
      </p:sp>
      <p:pic>
        <p:nvPicPr>
          <p:cNvPr id="90" name="Shape 90"/>
          <p:cNvPicPr preferRelativeResize="0"/>
          <p:nvPr/>
        </p:nvPicPr>
        <p:blipFill rotWithShape="1">
          <a:blip r:embed="rId4">
            <a:alphaModFix/>
          </a:blip>
          <a:srcRect/>
          <a:stretch/>
        </p:blipFill>
        <p:spPr>
          <a:xfrm>
            <a:off x="767443" y="1617345"/>
            <a:ext cx="42391693" cy="1945003"/>
          </a:xfrm>
          <a:prstGeom prst="rect">
            <a:avLst/>
          </a:prstGeom>
          <a:noFill/>
          <a:ln>
            <a:noFill/>
          </a:ln>
        </p:spPr>
      </p:pic>
      <p:pic>
        <p:nvPicPr>
          <p:cNvPr id="91" name="Shape 91"/>
          <p:cNvPicPr preferRelativeResize="0"/>
          <p:nvPr/>
        </p:nvPicPr>
        <p:blipFill rotWithShape="1">
          <a:blip r:embed="rId5">
            <a:alphaModFix/>
          </a:blip>
          <a:srcRect/>
          <a:stretch/>
        </p:blipFill>
        <p:spPr>
          <a:xfrm>
            <a:off x="32983714" y="4882515"/>
            <a:ext cx="7727496" cy="10614659"/>
          </a:xfrm>
          <a:prstGeom prst="rect">
            <a:avLst/>
          </a:prstGeom>
          <a:noFill/>
          <a:ln>
            <a:noFill/>
          </a:ln>
        </p:spPr>
      </p:pic>
      <p:pic>
        <p:nvPicPr>
          <p:cNvPr id="92" name="Shape 92"/>
          <p:cNvPicPr preferRelativeResize="0"/>
          <p:nvPr/>
        </p:nvPicPr>
        <p:blipFill rotWithShape="1">
          <a:blip r:embed="rId6">
            <a:alphaModFix/>
          </a:blip>
          <a:srcRect/>
          <a:stretch/>
        </p:blipFill>
        <p:spPr>
          <a:xfrm>
            <a:off x="2351314" y="17359872"/>
            <a:ext cx="8126186" cy="8961120"/>
          </a:xfrm>
          <a:prstGeom prst="rect">
            <a:avLst/>
          </a:prstGeom>
          <a:noFill/>
          <a:ln>
            <a:noFill/>
          </a:ln>
        </p:spPr>
      </p:pic>
      <p:sp>
        <p:nvSpPr>
          <p:cNvPr id="93" name="Shape 93"/>
          <p:cNvSpPr txBox="1"/>
          <p:nvPr/>
        </p:nvSpPr>
        <p:spPr>
          <a:xfrm>
            <a:off x="12568917" y="28190613"/>
            <a:ext cx="18549257" cy="7941733"/>
          </a:xfrm>
          <a:prstGeom prst="rect">
            <a:avLst/>
          </a:prstGeom>
          <a:noFill/>
          <a:ln>
            <a:solidFill>
              <a:schemeClr val="tx2"/>
            </a:solidFill>
          </a:ln>
        </p:spPr>
        <p:txBody>
          <a:bodyPr lIns="91425" tIns="45700" rIns="91425" bIns="45700" anchor="t" anchorCtr="0">
            <a:noAutofit/>
          </a:bodyPr>
          <a:lstStyle/>
          <a:p>
            <a:pPr marL="0" marR="0" lvl="0" indent="0" rtl="0">
              <a:lnSpc>
                <a:spcPct val="100000"/>
              </a:lnSpc>
              <a:spcBef>
                <a:spcPts val="0"/>
              </a:spcBef>
              <a:spcAft>
                <a:spcPts val="0"/>
              </a:spcAft>
              <a:buClr>
                <a:schemeClr val="dk1"/>
              </a:buClr>
              <a:buSzPct val="25000"/>
              <a:buFont typeface="Calibri"/>
              <a:buNone/>
            </a:pPr>
            <a:r>
              <a:rPr lang="en-US" sz="4800" b="1" i="0" u="none" strike="noStrike" cap="none" baseline="0" dirty="0">
                <a:solidFill>
                  <a:schemeClr val="dk1"/>
                </a:solidFill>
                <a:latin typeface="Calibri"/>
                <a:ea typeface="Calibri"/>
                <a:cs typeface="Calibri"/>
                <a:sym typeface="Calibri"/>
              </a:rPr>
              <a:t>First Three Steps</a:t>
            </a:r>
          </a:p>
          <a:p>
            <a:pPr marL="0" marR="0" lvl="0" indent="0" rtl="0">
              <a:lnSpc>
                <a:spcPct val="100000"/>
              </a:lnSpc>
              <a:spcBef>
                <a:spcPts val="0"/>
              </a:spcBef>
              <a:spcAft>
                <a:spcPts val="0"/>
              </a:spcAft>
              <a:buClr>
                <a:schemeClr val="dk1"/>
              </a:buClr>
              <a:buFont typeface="Helvetica Neue"/>
              <a:buNone/>
            </a:pPr>
            <a:endParaRPr sz="3600" dirty="0">
              <a:solidFill>
                <a:schemeClr val="dk1"/>
              </a:solidFill>
              <a:latin typeface="Times New Roman"/>
              <a:ea typeface="Times New Roman"/>
              <a:cs typeface="Times New Roman"/>
              <a:sym typeface="Times New Roman"/>
            </a:endParaRPr>
          </a:p>
          <a:p>
            <a:pPr marL="0" marR="0" lvl="0" indent="76200" rtl="0">
              <a:lnSpc>
                <a:spcPct val="100000"/>
              </a:lnSpc>
              <a:spcBef>
                <a:spcPts val="0"/>
              </a:spcBef>
              <a:spcAft>
                <a:spcPts val="0"/>
              </a:spcAft>
              <a:buClr>
                <a:schemeClr val="dk1"/>
              </a:buClr>
              <a:buSzPct val="100000"/>
              <a:buFont typeface="Times New Roman"/>
              <a:buAutoNum type="arabicPeriod"/>
            </a:pPr>
            <a:r>
              <a:rPr lang="en-US" sz="3600" dirty="0" smtClean="0">
                <a:solidFill>
                  <a:schemeClr val="dk1"/>
                </a:solidFill>
                <a:latin typeface="Times New Roman"/>
                <a:ea typeface="Times New Roman"/>
                <a:cs typeface="Times New Roman"/>
                <a:sym typeface="Times New Roman"/>
              </a:rPr>
              <a:t> </a:t>
            </a:r>
            <a:r>
              <a:rPr lang="en-US" sz="4000" dirty="0" smtClean="0">
                <a:solidFill>
                  <a:schemeClr val="dk1"/>
                </a:solidFill>
                <a:latin typeface="Times New Roman"/>
                <a:ea typeface="Times New Roman"/>
                <a:cs typeface="Times New Roman"/>
                <a:sym typeface="Times New Roman"/>
              </a:rPr>
              <a:t>Have </a:t>
            </a:r>
            <a:r>
              <a:rPr lang="en-US" sz="4000" dirty="0">
                <a:solidFill>
                  <a:schemeClr val="dk1"/>
                </a:solidFill>
                <a:latin typeface="Times New Roman"/>
                <a:ea typeface="Times New Roman"/>
                <a:cs typeface="Times New Roman"/>
                <a:sym typeface="Times New Roman"/>
              </a:rPr>
              <a:t>a meeting with President Greene about the problems at hand.</a:t>
            </a:r>
          </a:p>
          <a:p>
            <a:pPr marR="0" lvl="0" rtl="0">
              <a:lnSpc>
                <a:spcPct val="100000"/>
              </a:lnSpc>
              <a:spcBef>
                <a:spcPts val="0"/>
              </a:spcBef>
              <a:spcAft>
                <a:spcPts val="0"/>
              </a:spcAft>
              <a:buNone/>
            </a:pPr>
            <a:endParaRPr sz="4000" dirty="0">
              <a:solidFill>
                <a:schemeClr val="dk1"/>
              </a:solidFill>
              <a:latin typeface="Times New Roman"/>
              <a:ea typeface="Times New Roman"/>
              <a:cs typeface="Times New Roman"/>
              <a:sym typeface="Times New Roman"/>
            </a:endParaRPr>
          </a:p>
          <a:p>
            <a:pPr marL="0" marR="0" lvl="0" indent="76200" rtl="0">
              <a:lnSpc>
                <a:spcPct val="100000"/>
              </a:lnSpc>
              <a:spcBef>
                <a:spcPts val="0"/>
              </a:spcBef>
              <a:spcAft>
                <a:spcPts val="0"/>
              </a:spcAft>
              <a:buClr>
                <a:schemeClr val="dk1"/>
              </a:buClr>
              <a:buSzPct val="100000"/>
              <a:buFont typeface="Calibri"/>
              <a:buAutoNum type="arabicPeriod"/>
            </a:pPr>
            <a:r>
              <a:rPr lang="en-US" sz="4000" dirty="0" smtClean="0">
                <a:solidFill>
                  <a:schemeClr val="dk1"/>
                </a:solidFill>
                <a:latin typeface="Times New Roman"/>
                <a:ea typeface="Times New Roman"/>
                <a:cs typeface="Times New Roman"/>
                <a:sym typeface="Times New Roman"/>
              </a:rPr>
              <a:t>  Set </a:t>
            </a:r>
            <a:r>
              <a:rPr lang="en-US" sz="4000" dirty="0">
                <a:solidFill>
                  <a:schemeClr val="dk1"/>
                </a:solidFill>
                <a:latin typeface="Times New Roman"/>
                <a:ea typeface="Times New Roman"/>
                <a:cs typeface="Times New Roman"/>
                <a:sym typeface="Times New Roman"/>
              </a:rPr>
              <a:t>up trainings for the people who hear the reports. </a:t>
            </a:r>
          </a:p>
          <a:p>
            <a:pPr marL="914400" marR="0" lvl="1" indent="-457200" rtl="0">
              <a:lnSpc>
                <a:spcPct val="100000"/>
              </a:lnSpc>
              <a:spcBef>
                <a:spcPts val="0"/>
              </a:spcBef>
              <a:spcAft>
                <a:spcPts val="0"/>
              </a:spcAft>
              <a:buClr>
                <a:schemeClr val="dk1"/>
              </a:buClr>
              <a:buSzPct val="100000"/>
              <a:buFont typeface="Courier New"/>
              <a:buChar char="o"/>
            </a:pPr>
            <a:r>
              <a:rPr lang="en-US" sz="4000" dirty="0">
                <a:solidFill>
                  <a:schemeClr val="dk1"/>
                </a:solidFill>
                <a:latin typeface="Times New Roman"/>
                <a:ea typeface="Times New Roman"/>
                <a:cs typeface="Times New Roman"/>
                <a:sym typeface="Times New Roman"/>
              </a:rPr>
              <a:t>This training will focus on how to talk to victims without just </a:t>
            </a:r>
            <a:r>
              <a:rPr lang="en-US" sz="4000" dirty="0" smtClean="0">
                <a:solidFill>
                  <a:schemeClr val="dk1"/>
                </a:solidFill>
                <a:latin typeface="Times New Roman"/>
                <a:ea typeface="Times New Roman"/>
                <a:cs typeface="Times New Roman"/>
                <a:sym typeface="Times New Roman"/>
              </a:rPr>
              <a:t>repeatedly </a:t>
            </a:r>
            <a:r>
              <a:rPr lang="en-US" sz="4000" dirty="0">
                <a:solidFill>
                  <a:schemeClr val="dk1"/>
                </a:solidFill>
                <a:latin typeface="Times New Roman"/>
                <a:ea typeface="Times New Roman"/>
                <a:cs typeface="Times New Roman"/>
                <a:sym typeface="Times New Roman"/>
              </a:rPr>
              <a:t>asking what happened.</a:t>
            </a:r>
          </a:p>
          <a:p>
            <a:pPr marL="457200" marR="0" lvl="0" indent="0" rtl="0">
              <a:lnSpc>
                <a:spcPct val="100000"/>
              </a:lnSpc>
              <a:spcBef>
                <a:spcPts val="0"/>
              </a:spcBef>
              <a:spcAft>
                <a:spcPts val="0"/>
              </a:spcAft>
              <a:buNone/>
            </a:pPr>
            <a:endParaRPr sz="4000" dirty="0">
              <a:solidFill>
                <a:schemeClr val="dk1"/>
              </a:solidFill>
              <a:latin typeface="Times New Roman"/>
              <a:ea typeface="Times New Roman"/>
              <a:cs typeface="Times New Roman"/>
              <a:sym typeface="Times New Roman"/>
            </a:endParaRPr>
          </a:p>
          <a:p>
            <a:pPr marR="0" lvl="0" indent="0" rtl="0">
              <a:lnSpc>
                <a:spcPct val="100000"/>
              </a:lnSpc>
              <a:spcBef>
                <a:spcPts val="0"/>
              </a:spcBef>
              <a:spcAft>
                <a:spcPts val="0"/>
              </a:spcAft>
              <a:buClr>
                <a:schemeClr val="dk1"/>
              </a:buClr>
              <a:buSzPct val="133333"/>
              <a:buFont typeface="Calibri"/>
              <a:buAutoNum type="arabicPeriod"/>
            </a:pPr>
            <a:r>
              <a:rPr lang="en-US" sz="4000" dirty="0" smtClean="0">
                <a:solidFill>
                  <a:schemeClr val="dk1"/>
                </a:solidFill>
                <a:latin typeface="Times New Roman"/>
                <a:ea typeface="Times New Roman"/>
                <a:cs typeface="Times New Roman"/>
                <a:sym typeface="Times New Roman"/>
              </a:rPr>
              <a:t>  Make </a:t>
            </a:r>
            <a:r>
              <a:rPr lang="en-US" sz="4000" dirty="0">
                <a:solidFill>
                  <a:schemeClr val="dk1"/>
                </a:solidFill>
                <a:latin typeface="Times New Roman"/>
                <a:ea typeface="Times New Roman"/>
                <a:cs typeface="Times New Roman"/>
                <a:sym typeface="Times New Roman"/>
              </a:rPr>
              <a:t>more school-wide understanding of what is in the </a:t>
            </a:r>
            <a:r>
              <a:rPr lang="en-US" sz="4000" dirty="0" smtClean="0">
                <a:solidFill>
                  <a:schemeClr val="dk1"/>
                </a:solidFill>
                <a:latin typeface="Times New Roman"/>
                <a:ea typeface="Times New Roman"/>
                <a:cs typeface="Times New Roman"/>
                <a:sym typeface="Times New Roman"/>
              </a:rPr>
              <a:t>handbook. </a:t>
            </a:r>
            <a:endParaRPr lang="en-US" sz="4000" b="1" dirty="0">
              <a:solidFill>
                <a:schemeClr val="dk1"/>
              </a:solidFill>
              <a:latin typeface="Calibri"/>
              <a:ea typeface="Calibri"/>
              <a:cs typeface="Calibri"/>
              <a:sym typeface="Calibri"/>
            </a:endParaRPr>
          </a:p>
          <a:p>
            <a:pPr marL="0" marR="0" lvl="0" indent="304800" rtl="0">
              <a:lnSpc>
                <a:spcPct val="100000"/>
              </a:lnSpc>
              <a:spcBef>
                <a:spcPts val="0"/>
              </a:spcBef>
              <a:spcAft>
                <a:spcPts val="0"/>
              </a:spcAft>
              <a:buClr>
                <a:schemeClr val="dk1"/>
              </a:buClr>
              <a:buFont typeface="Times New Roman"/>
              <a:buNone/>
            </a:pPr>
            <a:endParaRPr sz="4800" b="1" i="0" u="none" strike="noStrike" cap="none" baseline="0" dirty="0">
              <a:solidFill>
                <a:schemeClr val="dk1"/>
              </a:solidFill>
              <a:latin typeface="Calibri"/>
              <a:ea typeface="Calibri"/>
              <a:cs typeface="Calibri"/>
              <a:sym typeface="Calibri"/>
            </a:endParaRPr>
          </a:p>
          <a:p>
            <a:pPr marL="0" marR="0" lvl="0" indent="304800" rtl="0">
              <a:lnSpc>
                <a:spcPct val="100000"/>
              </a:lnSpc>
              <a:spcBef>
                <a:spcPts val="0"/>
              </a:spcBef>
              <a:spcAft>
                <a:spcPts val="0"/>
              </a:spcAft>
              <a:buClr>
                <a:schemeClr val="dk1"/>
              </a:buClr>
              <a:buFont typeface="Times New Roman"/>
              <a:buNone/>
            </a:pPr>
            <a:endParaRPr sz="4800" b="1" i="0" u="none" strike="noStrike" cap="none" baseline="0" dirty="0">
              <a:solidFill>
                <a:schemeClr val="dk1"/>
              </a:solidFill>
              <a:latin typeface="Calibri"/>
              <a:ea typeface="Calibri"/>
              <a:cs typeface="Calibri"/>
              <a:sym typeface="Calibri"/>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Font typeface="Helvetica Neue"/>
              <a:buNone/>
            </a:pPr>
            <a:endParaRPr sz="3200" b="0" i="0" u="none" strike="noStrike" cap="none" baseline="0" dirty="0">
              <a:solidFill>
                <a:schemeClr val="dk1"/>
              </a:solidFill>
              <a:latin typeface="Helvetica Neue"/>
              <a:ea typeface="Helvetica Neue"/>
              <a:cs typeface="Helvetica Neue"/>
              <a:sym typeface="Helvetica Neue"/>
            </a:endParaRPr>
          </a:p>
          <a:p>
            <a:pPr marL="0" marR="0" lvl="0" indent="0" rtl="0">
              <a:lnSpc>
                <a:spcPct val="100000"/>
              </a:lnSpc>
              <a:spcBef>
                <a:spcPts val="0"/>
              </a:spcBef>
              <a:spcAft>
                <a:spcPts val="0"/>
              </a:spcAft>
              <a:buClr>
                <a:schemeClr val="dk1"/>
              </a:buClr>
              <a:buSzPct val="25000"/>
              <a:buFont typeface="Helvetica Neue"/>
              <a:buNone/>
            </a:pPr>
            <a:r>
              <a:rPr lang="en-US" sz="3200" b="0" i="0" u="none" strike="noStrike" cap="none" baseline="0" dirty="0">
                <a:solidFill>
                  <a:schemeClr val="dk1"/>
                </a:solidFill>
                <a:latin typeface="Helvetica Neue"/>
                <a:ea typeface="Helvetica Neue"/>
                <a:cs typeface="Helvetica Neue"/>
                <a:sym typeface="Helvetica Neue"/>
              </a:rPr>
              <a:t> </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467</TotalTime>
  <Words>672</Words>
  <Application>Microsoft Macintosh PowerPoint</Application>
  <PresentationFormat>Custom</PresentationFormat>
  <Paragraphs>67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Steven Zieselman</cp:lastModifiedBy>
  <cp:revision>9</cp:revision>
  <dcterms:modified xsi:type="dcterms:W3CDTF">2015-04-27T19:06:22Z</dcterms:modified>
</cp:coreProperties>
</file>