
<file path=[Content_Types].xml><?xml version="1.0" encoding="utf-8"?>
<Types xmlns="http://schemas.openxmlformats.org/package/2006/content-types">
  <Default Extension="xml" ContentType="application/xml"/>
  <Default Extension="jpeg" ContentType="image/jpeg"/>
  <Default Extension="jpg" ContentType="image/jpeg"/>
  <Default Extension="rels" ContentType="application/vnd.openxmlformats-package.relationships+xml"/>
  <Default Extension="gif" ContentType="image/gif"/>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Lst>
  <p:sldSz cx="43891200" cy="38404800"/>
  <p:notesSz cx="6858000" cy="9144000"/>
  <p:defaultTextStyle>
    <a:defPPr>
      <a:defRPr lang="en-US"/>
    </a:defPPr>
    <a:lvl1pPr marL="0" algn="l" defTabSz="4702576" rtl="0" eaLnBrk="1" latinLnBrk="0" hangingPunct="1">
      <a:defRPr sz="9300" kern="1200">
        <a:solidFill>
          <a:schemeClr val="tx1"/>
        </a:solidFill>
        <a:latin typeface="+mn-lt"/>
        <a:ea typeface="+mn-ea"/>
        <a:cs typeface="+mn-cs"/>
      </a:defRPr>
    </a:lvl1pPr>
    <a:lvl2pPr marL="2351288" algn="l" defTabSz="4702576" rtl="0" eaLnBrk="1" latinLnBrk="0" hangingPunct="1">
      <a:defRPr sz="9300" kern="1200">
        <a:solidFill>
          <a:schemeClr val="tx1"/>
        </a:solidFill>
        <a:latin typeface="+mn-lt"/>
        <a:ea typeface="+mn-ea"/>
        <a:cs typeface="+mn-cs"/>
      </a:defRPr>
    </a:lvl2pPr>
    <a:lvl3pPr marL="4702576" algn="l" defTabSz="4702576" rtl="0" eaLnBrk="1" latinLnBrk="0" hangingPunct="1">
      <a:defRPr sz="9300" kern="1200">
        <a:solidFill>
          <a:schemeClr val="tx1"/>
        </a:solidFill>
        <a:latin typeface="+mn-lt"/>
        <a:ea typeface="+mn-ea"/>
        <a:cs typeface="+mn-cs"/>
      </a:defRPr>
    </a:lvl3pPr>
    <a:lvl4pPr marL="7053864" algn="l" defTabSz="4702576" rtl="0" eaLnBrk="1" latinLnBrk="0" hangingPunct="1">
      <a:defRPr sz="9300" kern="1200">
        <a:solidFill>
          <a:schemeClr val="tx1"/>
        </a:solidFill>
        <a:latin typeface="+mn-lt"/>
        <a:ea typeface="+mn-ea"/>
        <a:cs typeface="+mn-cs"/>
      </a:defRPr>
    </a:lvl4pPr>
    <a:lvl5pPr marL="9405153" algn="l" defTabSz="4702576" rtl="0" eaLnBrk="1" latinLnBrk="0" hangingPunct="1">
      <a:defRPr sz="9300" kern="1200">
        <a:solidFill>
          <a:schemeClr val="tx1"/>
        </a:solidFill>
        <a:latin typeface="+mn-lt"/>
        <a:ea typeface="+mn-ea"/>
        <a:cs typeface="+mn-cs"/>
      </a:defRPr>
    </a:lvl5pPr>
    <a:lvl6pPr marL="11756441" algn="l" defTabSz="4702576" rtl="0" eaLnBrk="1" latinLnBrk="0" hangingPunct="1">
      <a:defRPr sz="9300" kern="1200">
        <a:solidFill>
          <a:schemeClr val="tx1"/>
        </a:solidFill>
        <a:latin typeface="+mn-lt"/>
        <a:ea typeface="+mn-ea"/>
        <a:cs typeface="+mn-cs"/>
      </a:defRPr>
    </a:lvl6pPr>
    <a:lvl7pPr marL="14107729" algn="l" defTabSz="4702576" rtl="0" eaLnBrk="1" latinLnBrk="0" hangingPunct="1">
      <a:defRPr sz="9300" kern="1200">
        <a:solidFill>
          <a:schemeClr val="tx1"/>
        </a:solidFill>
        <a:latin typeface="+mn-lt"/>
        <a:ea typeface="+mn-ea"/>
        <a:cs typeface="+mn-cs"/>
      </a:defRPr>
    </a:lvl7pPr>
    <a:lvl8pPr marL="16459017" algn="l" defTabSz="4702576" rtl="0" eaLnBrk="1" latinLnBrk="0" hangingPunct="1">
      <a:defRPr sz="9300" kern="1200">
        <a:solidFill>
          <a:schemeClr val="tx1"/>
        </a:solidFill>
        <a:latin typeface="+mn-lt"/>
        <a:ea typeface="+mn-ea"/>
        <a:cs typeface="+mn-cs"/>
      </a:defRPr>
    </a:lvl8pPr>
    <a:lvl9pPr marL="18810305" algn="l" defTabSz="4702576" rtl="0" eaLnBrk="1" latinLnBrk="0" hangingPunct="1">
      <a:defRPr sz="93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28" d="100"/>
          <a:sy n="28" d="100"/>
        </p:scale>
        <p:origin x="-888" y="1648"/>
      </p:cViewPr>
      <p:guideLst>
        <p:guide orient="horz" pos="12096"/>
        <p:guide pos="13824"/>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printerSettings" Target="printerSettings/printerSettings1.bin"/><Relationship Id="rId4" Type="http://schemas.openxmlformats.org/officeDocument/2006/relationships/presProps" Target="presProps.xml"/><Relationship Id="rId5" Type="http://schemas.openxmlformats.org/officeDocument/2006/relationships/viewProps" Target="viewProps.xml"/><Relationship Id="rId6" Type="http://schemas.openxmlformats.org/officeDocument/2006/relationships/theme" Target="theme/theme1.xml"/><Relationship Id="rId7"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291840" y="11930383"/>
            <a:ext cx="37307520" cy="8232140"/>
          </a:xfrm>
        </p:spPr>
        <p:txBody>
          <a:bodyPr/>
          <a:lstStyle/>
          <a:p>
            <a:r>
              <a:rPr lang="en-US" smtClean="0"/>
              <a:t>Click to edit Master title style</a:t>
            </a:r>
            <a:endParaRPr lang="en-US"/>
          </a:p>
        </p:txBody>
      </p:sp>
      <p:sp>
        <p:nvSpPr>
          <p:cNvPr id="3" name="Subtitle 2"/>
          <p:cNvSpPr>
            <a:spLocks noGrp="1"/>
          </p:cNvSpPr>
          <p:nvPr>
            <p:ph type="subTitle" idx="1"/>
          </p:nvPr>
        </p:nvSpPr>
        <p:spPr>
          <a:xfrm>
            <a:off x="6583680" y="21762720"/>
            <a:ext cx="30723840" cy="9814560"/>
          </a:xfrm>
        </p:spPr>
        <p:txBody>
          <a:bodyPr/>
          <a:lstStyle>
            <a:lvl1pPr marL="0" indent="0" algn="ctr">
              <a:buNone/>
              <a:defRPr>
                <a:solidFill>
                  <a:schemeClr val="tx1">
                    <a:tint val="75000"/>
                  </a:schemeClr>
                </a:solidFill>
              </a:defRPr>
            </a:lvl1pPr>
            <a:lvl2pPr marL="2351288" indent="0" algn="ctr">
              <a:buNone/>
              <a:defRPr>
                <a:solidFill>
                  <a:schemeClr val="tx1">
                    <a:tint val="75000"/>
                  </a:schemeClr>
                </a:solidFill>
              </a:defRPr>
            </a:lvl2pPr>
            <a:lvl3pPr marL="4702576" indent="0" algn="ctr">
              <a:buNone/>
              <a:defRPr>
                <a:solidFill>
                  <a:schemeClr val="tx1">
                    <a:tint val="75000"/>
                  </a:schemeClr>
                </a:solidFill>
              </a:defRPr>
            </a:lvl3pPr>
            <a:lvl4pPr marL="7053864" indent="0" algn="ctr">
              <a:buNone/>
              <a:defRPr>
                <a:solidFill>
                  <a:schemeClr val="tx1">
                    <a:tint val="75000"/>
                  </a:schemeClr>
                </a:solidFill>
              </a:defRPr>
            </a:lvl4pPr>
            <a:lvl5pPr marL="9405153" indent="0" algn="ctr">
              <a:buNone/>
              <a:defRPr>
                <a:solidFill>
                  <a:schemeClr val="tx1">
                    <a:tint val="75000"/>
                  </a:schemeClr>
                </a:solidFill>
              </a:defRPr>
            </a:lvl5pPr>
            <a:lvl6pPr marL="11756441" indent="0" algn="ctr">
              <a:buNone/>
              <a:defRPr>
                <a:solidFill>
                  <a:schemeClr val="tx1">
                    <a:tint val="75000"/>
                  </a:schemeClr>
                </a:solidFill>
              </a:defRPr>
            </a:lvl6pPr>
            <a:lvl7pPr marL="14107729" indent="0" algn="ctr">
              <a:buNone/>
              <a:defRPr>
                <a:solidFill>
                  <a:schemeClr val="tx1">
                    <a:tint val="75000"/>
                  </a:schemeClr>
                </a:solidFill>
              </a:defRPr>
            </a:lvl7pPr>
            <a:lvl8pPr marL="16459017" indent="0" algn="ctr">
              <a:buNone/>
              <a:defRPr>
                <a:solidFill>
                  <a:schemeClr val="tx1">
                    <a:tint val="75000"/>
                  </a:schemeClr>
                </a:solidFill>
              </a:defRPr>
            </a:lvl8pPr>
            <a:lvl9pPr marL="18810305"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85C253B7-7725-45E2-85A7-ECFFAB05BAA7}" type="datetimeFigureOut">
              <a:rPr lang="en-US" smtClean="0"/>
              <a:t>4/26/15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7DCDF07-851C-4DD2-BDF8-692F7B755055}" type="slidenum">
              <a:rPr lang="en-US" smtClean="0"/>
              <a:t>‹#›</a:t>
            </a:fld>
            <a:endParaRPr lang="en-US"/>
          </a:p>
        </p:txBody>
      </p:sp>
    </p:spTree>
    <p:extLst>
      <p:ext uri="{BB962C8B-B14F-4D97-AF65-F5344CB8AC3E}">
        <p14:creationId xmlns:p14="http://schemas.microsoft.com/office/powerpoint/2010/main" val="419889351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5C253B7-7725-45E2-85A7-ECFFAB05BAA7}" type="datetimeFigureOut">
              <a:rPr lang="en-US" smtClean="0"/>
              <a:t>4/26/15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7DCDF07-851C-4DD2-BDF8-692F7B755055}" type="slidenum">
              <a:rPr lang="en-US" smtClean="0"/>
              <a:t>‹#›</a:t>
            </a:fld>
            <a:endParaRPr lang="en-US"/>
          </a:p>
        </p:txBody>
      </p:sp>
    </p:spTree>
    <p:extLst>
      <p:ext uri="{BB962C8B-B14F-4D97-AF65-F5344CB8AC3E}">
        <p14:creationId xmlns:p14="http://schemas.microsoft.com/office/powerpoint/2010/main" val="208356515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52742905" y="8614416"/>
            <a:ext cx="47404018" cy="183498487"/>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0530843" y="8614416"/>
            <a:ext cx="141480542" cy="18349848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5C253B7-7725-45E2-85A7-ECFFAB05BAA7}" type="datetimeFigureOut">
              <a:rPr lang="en-US" smtClean="0"/>
              <a:t>4/26/15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7DCDF07-851C-4DD2-BDF8-692F7B755055}" type="slidenum">
              <a:rPr lang="en-US" smtClean="0"/>
              <a:t>‹#›</a:t>
            </a:fld>
            <a:endParaRPr lang="en-US"/>
          </a:p>
        </p:txBody>
      </p:sp>
    </p:spTree>
    <p:extLst>
      <p:ext uri="{BB962C8B-B14F-4D97-AF65-F5344CB8AC3E}">
        <p14:creationId xmlns:p14="http://schemas.microsoft.com/office/powerpoint/2010/main" val="168557186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5C253B7-7725-45E2-85A7-ECFFAB05BAA7}" type="datetimeFigureOut">
              <a:rPr lang="en-US" smtClean="0"/>
              <a:t>4/26/15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7DCDF07-851C-4DD2-BDF8-692F7B755055}" type="slidenum">
              <a:rPr lang="en-US" smtClean="0"/>
              <a:t>‹#›</a:t>
            </a:fld>
            <a:endParaRPr lang="en-US"/>
          </a:p>
        </p:txBody>
      </p:sp>
    </p:spTree>
    <p:extLst>
      <p:ext uri="{BB962C8B-B14F-4D97-AF65-F5344CB8AC3E}">
        <p14:creationId xmlns:p14="http://schemas.microsoft.com/office/powerpoint/2010/main" val="161873489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3467102" y="24678643"/>
            <a:ext cx="37307520" cy="7627620"/>
          </a:xfrm>
        </p:spPr>
        <p:txBody>
          <a:bodyPr anchor="t"/>
          <a:lstStyle>
            <a:lvl1pPr algn="l">
              <a:defRPr sz="20600" b="1" cap="all"/>
            </a:lvl1pPr>
          </a:lstStyle>
          <a:p>
            <a:r>
              <a:rPr lang="en-US" smtClean="0"/>
              <a:t>Click to edit Master title style</a:t>
            </a:r>
            <a:endParaRPr lang="en-US"/>
          </a:p>
        </p:txBody>
      </p:sp>
      <p:sp>
        <p:nvSpPr>
          <p:cNvPr id="3" name="Text Placeholder 2"/>
          <p:cNvSpPr>
            <a:spLocks noGrp="1"/>
          </p:cNvSpPr>
          <p:nvPr>
            <p:ph type="body" idx="1"/>
          </p:nvPr>
        </p:nvSpPr>
        <p:spPr>
          <a:xfrm>
            <a:off x="3467102" y="16277596"/>
            <a:ext cx="37307520" cy="8401047"/>
          </a:xfrm>
        </p:spPr>
        <p:txBody>
          <a:bodyPr anchor="b"/>
          <a:lstStyle>
            <a:lvl1pPr marL="0" indent="0">
              <a:buNone/>
              <a:defRPr sz="10300">
                <a:solidFill>
                  <a:schemeClr val="tx1">
                    <a:tint val="75000"/>
                  </a:schemeClr>
                </a:solidFill>
              </a:defRPr>
            </a:lvl1pPr>
            <a:lvl2pPr marL="2351288" indent="0">
              <a:buNone/>
              <a:defRPr sz="9300">
                <a:solidFill>
                  <a:schemeClr val="tx1">
                    <a:tint val="75000"/>
                  </a:schemeClr>
                </a:solidFill>
              </a:defRPr>
            </a:lvl2pPr>
            <a:lvl3pPr marL="4702576" indent="0">
              <a:buNone/>
              <a:defRPr sz="8200">
                <a:solidFill>
                  <a:schemeClr val="tx1">
                    <a:tint val="75000"/>
                  </a:schemeClr>
                </a:solidFill>
              </a:defRPr>
            </a:lvl3pPr>
            <a:lvl4pPr marL="7053864" indent="0">
              <a:buNone/>
              <a:defRPr sz="7200">
                <a:solidFill>
                  <a:schemeClr val="tx1">
                    <a:tint val="75000"/>
                  </a:schemeClr>
                </a:solidFill>
              </a:defRPr>
            </a:lvl4pPr>
            <a:lvl5pPr marL="9405153" indent="0">
              <a:buNone/>
              <a:defRPr sz="7200">
                <a:solidFill>
                  <a:schemeClr val="tx1">
                    <a:tint val="75000"/>
                  </a:schemeClr>
                </a:solidFill>
              </a:defRPr>
            </a:lvl5pPr>
            <a:lvl6pPr marL="11756441" indent="0">
              <a:buNone/>
              <a:defRPr sz="7200">
                <a:solidFill>
                  <a:schemeClr val="tx1">
                    <a:tint val="75000"/>
                  </a:schemeClr>
                </a:solidFill>
              </a:defRPr>
            </a:lvl6pPr>
            <a:lvl7pPr marL="14107729" indent="0">
              <a:buNone/>
              <a:defRPr sz="7200">
                <a:solidFill>
                  <a:schemeClr val="tx1">
                    <a:tint val="75000"/>
                  </a:schemeClr>
                </a:solidFill>
              </a:defRPr>
            </a:lvl7pPr>
            <a:lvl8pPr marL="16459017" indent="0">
              <a:buNone/>
              <a:defRPr sz="7200">
                <a:solidFill>
                  <a:schemeClr val="tx1">
                    <a:tint val="75000"/>
                  </a:schemeClr>
                </a:solidFill>
              </a:defRPr>
            </a:lvl8pPr>
            <a:lvl9pPr marL="18810305" indent="0">
              <a:buNone/>
              <a:defRPr sz="72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5C253B7-7725-45E2-85A7-ECFFAB05BAA7}" type="datetimeFigureOut">
              <a:rPr lang="en-US" smtClean="0"/>
              <a:t>4/26/15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7DCDF07-851C-4DD2-BDF8-692F7B755055}" type="slidenum">
              <a:rPr lang="en-US" smtClean="0"/>
              <a:t>‹#›</a:t>
            </a:fld>
            <a:endParaRPr lang="en-US"/>
          </a:p>
        </p:txBody>
      </p:sp>
    </p:spTree>
    <p:extLst>
      <p:ext uri="{BB962C8B-B14F-4D97-AF65-F5344CB8AC3E}">
        <p14:creationId xmlns:p14="http://schemas.microsoft.com/office/powerpoint/2010/main" val="269515660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0530842" y="50184056"/>
            <a:ext cx="94442280" cy="141928847"/>
          </a:xfrm>
        </p:spPr>
        <p:txBody>
          <a:bodyPr/>
          <a:lstStyle>
            <a:lvl1pPr>
              <a:defRPr sz="14400"/>
            </a:lvl1pPr>
            <a:lvl2pPr>
              <a:defRPr sz="12300"/>
            </a:lvl2pPr>
            <a:lvl3pPr>
              <a:defRPr sz="10300"/>
            </a:lvl3pPr>
            <a:lvl4pPr>
              <a:defRPr sz="9300"/>
            </a:lvl4pPr>
            <a:lvl5pPr>
              <a:defRPr sz="9300"/>
            </a:lvl5pPr>
            <a:lvl6pPr>
              <a:defRPr sz="9300"/>
            </a:lvl6pPr>
            <a:lvl7pPr>
              <a:defRPr sz="9300"/>
            </a:lvl7pPr>
            <a:lvl8pPr>
              <a:defRPr sz="9300"/>
            </a:lvl8pPr>
            <a:lvl9pPr>
              <a:defRPr sz="93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105704642" y="50184056"/>
            <a:ext cx="94442280" cy="141928847"/>
          </a:xfrm>
        </p:spPr>
        <p:txBody>
          <a:bodyPr/>
          <a:lstStyle>
            <a:lvl1pPr>
              <a:defRPr sz="14400"/>
            </a:lvl1pPr>
            <a:lvl2pPr>
              <a:defRPr sz="12300"/>
            </a:lvl2pPr>
            <a:lvl3pPr>
              <a:defRPr sz="10300"/>
            </a:lvl3pPr>
            <a:lvl4pPr>
              <a:defRPr sz="9300"/>
            </a:lvl4pPr>
            <a:lvl5pPr>
              <a:defRPr sz="9300"/>
            </a:lvl5pPr>
            <a:lvl6pPr>
              <a:defRPr sz="9300"/>
            </a:lvl6pPr>
            <a:lvl7pPr>
              <a:defRPr sz="9300"/>
            </a:lvl7pPr>
            <a:lvl8pPr>
              <a:defRPr sz="9300"/>
            </a:lvl8pPr>
            <a:lvl9pPr>
              <a:defRPr sz="93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85C253B7-7725-45E2-85A7-ECFFAB05BAA7}" type="datetimeFigureOut">
              <a:rPr lang="en-US" smtClean="0"/>
              <a:t>4/26/15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7DCDF07-851C-4DD2-BDF8-692F7B755055}" type="slidenum">
              <a:rPr lang="en-US" smtClean="0"/>
              <a:t>‹#›</a:t>
            </a:fld>
            <a:endParaRPr lang="en-US"/>
          </a:p>
        </p:txBody>
      </p:sp>
    </p:spTree>
    <p:extLst>
      <p:ext uri="{BB962C8B-B14F-4D97-AF65-F5344CB8AC3E}">
        <p14:creationId xmlns:p14="http://schemas.microsoft.com/office/powerpoint/2010/main" val="414577191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194560" y="1537973"/>
            <a:ext cx="39502080" cy="64008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2194560" y="8596633"/>
            <a:ext cx="19392902" cy="3582667"/>
          </a:xfrm>
        </p:spPr>
        <p:txBody>
          <a:bodyPr anchor="b"/>
          <a:lstStyle>
            <a:lvl1pPr marL="0" indent="0">
              <a:buNone/>
              <a:defRPr sz="12300" b="1"/>
            </a:lvl1pPr>
            <a:lvl2pPr marL="2351288" indent="0">
              <a:buNone/>
              <a:defRPr sz="10300" b="1"/>
            </a:lvl2pPr>
            <a:lvl3pPr marL="4702576" indent="0">
              <a:buNone/>
              <a:defRPr sz="9300" b="1"/>
            </a:lvl3pPr>
            <a:lvl4pPr marL="7053864" indent="0">
              <a:buNone/>
              <a:defRPr sz="8200" b="1"/>
            </a:lvl4pPr>
            <a:lvl5pPr marL="9405153" indent="0">
              <a:buNone/>
              <a:defRPr sz="8200" b="1"/>
            </a:lvl5pPr>
            <a:lvl6pPr marL="11756441" indent="0">
              <a:buNone/>
              <a:defRPr sz="8200" b="1"/>
            </a:lvl6pPr>
            <a:lvl7pPr marL="14107729" indent="0">
              <a:buNone/>
              <a:defRPr sz="8200" b="1"/>
            </a:lvl7pPr>
            <a:lvl8pPr marL="16459017" indent="0">
              <a:buNone/>
              <a:defRPr sz="8200" b="1"/>
            </a:lvl8pPr>
            <a:lvl9pPr marL="18810305" indent="0">
              <a:buNone/>
              <a:defRPr sz="8200" b="1"/>
            </a:lvl9pPr>
          </a:lstStyle>
          <a:p>
            <a:pPr lvl="0"/>
            <a:r>
              <a:rPr lang="en-US" smtClean="0"/>
              <a:t>Click to edit Master text styles</a:t>
            </a:r>
          </a:p>
        </p:txBody>
      </p:sp>
      <p:sp>
        <p:nvSpPr>
          <p:cNvPr id="4" name="Content Placeholder 3"/>
          <p:cNvSpPr>
            <a:spLocks noGrp="1"/>
          </p:cNvSpPr>
          <p:nvPr>
            <p:ph sz="half" idx="2"/>
          </p:nvPr>
        </p:nvSpPr>
        <p:spPr>
          <a:xfrm>
            <a:off x="2194560" y="12179300"/>
            <a:ext cx="19392902" cy="22127213"/>
          </a:xfrm>
        </p:spPr>
        <p:txBody>
          <a:bodyPr/>
          <a:lstStyle>
            <a:lvl1pPr>
              <a:defRPr sz="12300"/>
            </a:lvl1pPr>
            <a:lvl2pPr>
              <a:defRPr sz="10300"/>
            </a:lvl2pPr>
            <a:lvl3pPr>
              <a:defRPr sz="9300"/>
            </a:lvl3pPr>
            <a:lvl4pPr>
              <a:defRPr sz="8200"/>
            </a:lvl4pPr>
            <a:lvl5pPr>
              <a:defRPr sz="8200"/>
            </a:lvl5pPr>
            <a:lvl6pPr>
              <a:defRPr sz="8200"/>
            </a:lvl6pPr>
            <a:lvl7pPr>
              <a:defRPr sz="8200"/>
            </a:lvl7pPr>
            <a:lvl8pPr>
              <a:defRPr sz="8200"/>
            </a:lvl8pPr>
            <a:lvl9pPr>
              <a:defRPr sz="8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22296122" y="8596633"/>
            <a:ext cx="19400520" cy="3582667"/>
          </a:xfrm>
        </p:spPr>
        <p:txBody>
          <a:bodyPr anchor="b"/>
          <a:lstStyle>
            <a:lvl1pPr marL="0" indent="0">
              <a:buNone/>
              <a:defRPr sz="12300" b="1"/>
            </a:lvl1pPr>
            <a:lvl2pPr marL="2351288" indent="0">
              <a:buNone/>
              <a:defRPr sz="10300" b="1"/>
            </a:lvl2pPr>
            <a:lvl3pPr marL="4702576" indent="0">
              <a:buNone/>
              <a:defRPr sz="9300" b="1"/>
            </a:lvl3pPr>
            <a:lvl4pPr marL="7053864" indent="0">
              <a:buNone/>
              <a:defRPr sz="8200" b="1"/>
            </a:lvl4pPr>
            <a:lvl5pPr marL="9405153" indent="0">
              <a:buNone/>
              <a:defRPr sz="8200" b="1"/>
            </a:lvl5pPr>
            <a:lvl6pPr marL="11756441" indent="0">
              <a:buNone/>
              <a:defRPr sz="8200" b="1"/>
            </a:lvl6pPr>
            <a:lvl7pPr marL="14107729" indent="0">
              <a:buNone/>
              <a:defRPr sz="8200" b="1"/>
            </a:lvl7pPr>
            <a:lvl8pPr marL="16459017" indent="0">
              <a:buNone/>
              <a:defRPr sz="8200" b="1"/>
            </a:lvl8pPr>
            <a:lvl9pPr marL="18810305" indent="0">
              <a:buNone/>
              <a:defRPr sz="8200" b="1"/>
            </a:lvl9pPr>
          </a:lstStyle>
          <a:p>
            <a:pPr lvl="0"/>
            <a:r>
              <a:rPr lang="en-US" smtClean="0"/>
              <a:t>Click to edit Master text styles</a:t>
            </a:r>
          </a:p>
        </p:txBody>
      </p:sp>
      <p:sp>
        <p:nvSpPr>
          <p:cNvPr id="6" name="Content Placeholder 5"/>
          <p:cNvSpPr>
            <a:spLocks noGrp="1"/>
          </p:cNvSpPr>
          <p:nvPr>
            <p:ph sz="quarter" idx="4"/>
          </p:nvPr>
        </p:nvSpPr>
        <p:spPr>
          <a:xfrm>
            <a:off x="22296122" y="12179300"/>
            <a:ext cx="19400520" cy="22127213"/>
          </a:xfrm>
        </p:spPr>
        <p:txBody>
          <a:bodyPr/>
          <a:lstStyle>
            <a:lvl1pPr>
              <a:defRPr sz="12300"/>
            </a:lvl1pPr>
            <a:lvl2pPr>
              <a:defRPr sz="10300"/>
            </a:lvl2pPr>
            <a:lvl3pPr>
              <a:defRPr sz="9300"/>
            </a:lvl3pPr>
            <a:lvl4pPr>
              <a:defRPr sz="8200"/>
            </a:lvl4pPr>
            <a:lvl5pPr>
              <a:defRPr sz="8200"/>
            </a:lvl5pPr>
            <a:lvl6pPr>
              <a:defRPr sz="8200"/>
            </a:lvl6pPr>
            <a:lvl7pPr>
              <a:defRPr sz="8200"/>
            </a:lvl7pPr>
            <a:lvl8pPr>
              <a:defRPr sz="8200"/>
            </a:lvl8pPr>
            <a:lvl9pPr>
              <a:defRPr sz="8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85C253B7-7725-45E2-85A7-ECFFAB05BAA7}" type="datetimeFigureOut">
              <a:rPr lang="en-US" smtClean="0"/>
              <a:t>4/26/15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7DCDF07-851C-4DD2-BDF8-692F7B755055}" type="slidenum">
              <a:rPr lang="en-US" smtClean="0"/>
              <a:t>‹#›</a:t>
            </a:fld>
            <a:endParaRPr lang="en-US"/>
          </a:p>
        </p:txBody>
      </p:sp>
    </p:spTree>
    <p:extLst>
      <p:ext uri="{BB962C8B-B14F-4D97-AF65-F5344CB8AC3E}">
        <p14:creationId xmlns:p14="http://schemas.microsoft.com/office/powerpoint/2010/main" val="349582364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85C253B7-7725-45E2-85A7-ECFFAB05BAA7}" type="datetimeFigureOut">
              <a:rPr lang="en-US" smtClean="0"/>
              <a:t>4/26/15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7DCDF07-851C-4DD2-BDF8-692F7B755055}" type="slidenum">
              <a:rPr lang="en-US" smtClean="0"/>
              <a:t>‹#›</a:t>
            </a:fld>
            <a:endParaRPr lang="en-US"/>
          </a:p>
        </p:txBody>
      </p:sp>
    </p:spTree>
    <p:extLst>
      <p:ext uri="{BB962C8B-B14F-4D97-AF65-F5344CB8AC3E}">
        <p14:creationId xmlns:p14="http://schemas.microsoft.com/office/powerpoint/2010/main" val="228486900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5C253B7-7725-45E2-85A7-ECFFAB05BAA7}" type="datetimeFigureOut">
              <a:rPr lang="en-US" smtClean="0"/>
              <a:t>4/26/15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7DCDF07-851C-4DD2-BDF8-692F7B755055}" type="slidenum">
              <a:rPr lang="en-US" smtClean="0"/>
              <a:t>‹#›</a:t>
            </a:fld>
            <a:endParaRPr lang="en-US"/>
          </a:p>
        </p:txBody>
      </p:sp>
    </p:spTree>
    <p:extLst>
      <p:ext uri="{BB962C8B-B14F-4D97-AF65-F5344CB8AC3E}">
        <p14:creationId xmlns:p14="http://schemas.microsoft.com/office/powerpoint/2010/main" val="99821215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194563" y="1529080"/>
            <a:ext cx="14439902" cy="6507480"/>
          </a:xfrm>
        </p:spPr>
        <p:txBody>
          <a:bodyPr anchor="b"/>
          <a:lstStyle>
            <a:lvl1pPr algn="l">
              <a:defRPr sz="10300" b="1"/>
            </a:lvl1pPr>
          </a:lstStyle>
          <a:p>
            <a:r>
              <a:rPr lang="en-US" smtClean="0"/>
              <a:t>Click to edit Master title style</a:t>
            </a:r>
            <a:endParaRPr lang="en-US"/>
          </a:p>
        </p:txBody>
      </p:sp>
      <p:sp>
        <p:nvSpPr>
          <p:cNvPr id="3" name="Content Placeholder 2"/>
          <p:cNvSpPr>
            <a:spLocks noGrp="1"/>
          </p:cNvSpPr>
          <p:nvPr>
            <p:ph idx="1"/>
          </p:nvPr>
        </p:nvSpPr>
        <p:spPr>
          <a:xfrm>
            <a:off x="17160240" y="1529083"/>
            <a:ext cx="24536400" cy="32777433"/>
          </a:xfrm>
        </p:spPr>
        <p:txBody>
          <a:bodyPr/>
          <a:lstStyle>
            <a:lvl1pPr>
              <a:defRPr sz="16500"/>
            </a:lvl1pPr>
            <a:lvl2pPr>
              <a:defRPr sz="14400"/>
            </a:lvl2pPr>
            <a:lvl3pPr>
              <a:defRPr sz="12300"/>
            </a:lvl3pPr>
            <a:lvl4pPr>
              <a:defRPr sz="10300"/>
            </a:lvl4pPr>
            <a:lvl5pPr>
              <a:defRPr sz="10300"/>
            </a:lvl5pPr>
            <a:lvl6pPr>
              <a:defRPr sz="10300"/>
            </a:lvl6pPr>
            <a:lvl7pPr>
              <a:defRPr sz="10300"/>
            </a:lvl7pPr>
            <a:lvl8pPr>
              <a:defRPr sz="10300"/>
            </a:lvl8pPr>
            <a:lvl9pPr>
              <a:defRPr sz="103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2194563" y="8036563"/>
            <a:ext cx="14439902" cy="26269953"/>
          </a:xfrm>
        </p:spPr>
        <p:txBody>
          <a:bodyPr/>
          <a:lstStyle>
            <a:lvl1pPr marL="0" indent="0">
              <a:buNone/>
              <a:defRPr sz="7200"/>
            </a:lvl1pPr>
            <a:lvl2pPr marL="2351288" indent="0">
              <a:buNone/>
              <a:defRPr sz="6200"/>
            </a:lvl2pPr>
            <a:lvl3pPr marL="4702576" indent="0">
              <a:buNone/>
              <a:defRPr sz="5100"/>
            </a:lvl3pPr>
            <a:lvl4pPr marL="7053864" indent="0">
              <a:buNone/>
              <a:defRPr sz="4600"/>
            </a:lvl4pPr>
            <a:lvl5pPr marL="9405153" indent="0">
              <a:buNone/>
              <a:defRPr sz="4600"/>
            </a:lvl5pPr>
            <a:lvl6pPr marL="11756441" indent="0">
              <a:buNone/>
              <a:defRPr sz="4600"/>
            </a:lvl6pPr>
            <a:lvl7pPr marL="14107729" indent="0">
              <a:buNone/>
              <a:defRPr sz="4600"/>
            </a:lvl7pPr>
            <a:lvl8pPr marL="16459017" indent="0">
              <a:buNone/>
              <a:defRPr sz="4600"/>
            </a:lvl8pPr>
            <a:lvl9pPr marL="18810305" indent="0">
              <a:buNone/>
              <a:defRPr sz="46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5C253B7-7725-45E2-85A7-ECFFAB05BAA7}" type="datetimeFigureOut">
              <a:rPr lang="en-US" smtClean="0"/>
              <a:t>4/26/15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7DCDF07-851C-4DD2-BDF8-692F7B755055}" type="slidenum">
              <a:rPr lang="en-US" smtClean="0"/>
              <a:t>‹#›</a:t>
            </a:fld>
            <a:endParaRPr lang="en-US"/>
          </a:p>
        </p:txBody>
      </p:sp>
    </p:spTree>
    <p:extLst>
      <p:ext uri="{BB962C8B-B14F-4D97-AF65-F5344CB8AC3E}">
        <p14:creationId xmlns:p14="http://schemas.microsoft.com/office/powerpoint/2010/main" val="218165463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602982" y="26883360"/>
            <a:ext cx="26334720" cy="3173733"/>
          </a:xfrm>
        </p:spPr>
        <p:txBody>
          <a:bodyPr anchor="b"/>
          <a:lstStyle>
            <a:lvl1pPr algn="l">
              <a:defRPr sz="10300" b="1"/>
            </a:lvl1pPr>
          </a:lstStyle>
          <a:p>
            <a:r>
              <a:rPr lang="en-US" smtClean="0"/>
              <a:t>Click to edit Master title style</a:t>
            </a:r>
            <a:endParaRPr lang="en-US"/>
          </a:p>
        </p:txBody>
      </p:sp>
      <p:sp>
        <p:nvSpPr>
          <p:cNvPr id="3" name="Picture Placeholder 2"/>
          <p:cNvSpPr>
            <a:spLocks noGrp="1"/>
          </p:cNvSpPr>
          <p:nvPr>
            <p:ph type="pic" idx="1"/>
          </p:nvPr>
        </p:nvSpPr>
        <p:spPr>
          <a:xfrm>
            <a:off x="8602982" y="3431540"/>
            <a:ext cx="26334720" cy="23042880"/>
          </a:xfrm>
        </p:spPr>
        <p:txBody>
          <a:bodyPr/>
          <a:lstStyle>
            <a:lvl1pPr marL="0" indent="0">
              <a:buNone/>
              <a:defRPr sz="16500"/>
            </a:lvl1pPr>
            <a:lvl2pPr marL="2351288" indent="0">
              <a:buNone/>
              <a:defRPr sz="14400"/>
            </a:lvl2pPr>
            <a:lvl3pPr marL="4702576" indent="0">
              <a:buNone/>
              <a:defRPr sz="12300"/>
            </a:lvl3pPr>
            <a:lvl4pPr marL="7053864" indent="0">
              <a:buNone/>
              <a:defRPr sz="10300"/>
            </a:lvl4pPr>
            <a:lvl5pPr marL="9405153" indent="0">
              <a:buNone/>
              <a:defRPr sz="10300"/>
            </a:lvl5pPr>
            <a:lvl6pPr marL="11756441" indent="0">
              <a:buNone/>
              <a:defRPr sz="10300"/>
            </a:lvl6pPr>
            <a:lvl7pPr marL="14107729" indent="0">
              <a:buNone/>
              <a:defRPr sz="10300"/>
            </a:lvl7pPr>
            <a:lvl8pPr marL="16459017" indent="0">
              <a:buNone/>
              <a:defRPr sz="10300"/>
            </a:lvl8pPr>
            <a:lvl9pPr marL="18810305" indent="0">
              <a:buNone/>
              <a:defRPr sz="10300"/>
            </a:lvl9pPr>
          </a:lstStyle>
          <a:p>
            <a:endParaRPr lang="en-US"/>
          </a:p>
        </p:txBody>
      </p:sp>
      <p:sp>
        <p:nvSpPr>
          <p:cNvPr id="4" name="Text Placeholder 3"/>
          <p:cNvSpPr>
            <a:spLocks noGrp="1"/>
          </p:cNvSpPr>
          <p:nvPr>
            <p:ph type="body" sz="half" idx="2"/>
          </p:nvPr>
        </p:nvSpPr>
        <p:spPr>
          <a:xfrm>
            <a:off x="8602982" y="30057093"/>
            <a:ext cx="26334720" cy="4507227"/>
          </a:xfrm>
        </p:spPr>
        <p:txBody>
          <a:bodyPr/>
          <a:lstStyle>
            <a:lvl1pPr marL="0" indent="0">
              <a:buNone/>
              <a:defRPr sz="7200"/>
            </a:lvl1pPr>
            <a:lvl2pPr marL="2351288" indent="0">
              <a:buNone/>
              <a:defRPr sz="6200"/>
            </a:lvl2pPr>
            <a:lvl3pPr marL="4702576" indent="0">
              <a:buNone/>
              <a:defRPr sz="5100"/>
            </a:lvl3pPr>
            <a:lvl4pPr marL="7053864" indent="0">
              <a:buNone/>
              <a:defRPr sz="4600"/>
            </a:lvl4pPr>
            <a:lvl5pPr marL="9405153" indent="0">
              <a:buNone/>
              <a:defRPr sz="4600"/>
            </a:lvl5pPr>
            <a:lvl6pPr marL="11756441" indent="0">
              <a:buNone/>
              <a:defRPr sz="4600"/>
            </a:lvl6pPr>
            <a:lvl7pPr marL="14107729" indent="0">
              <a:buNone/>
              <a:defRPr sz="4600"/>
            </a:lvl7pPr>
            <a:lvl8pPr marL="16459017" indent="0">
              <a:buNone/>
              <a:defRPr sz="4600"/>
            </a:lvl8pPr>
            <a:lvl9pPr marL="18810305" indent="0">
              <a:buNone/>
              <a:defRPr sz="46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5C253B7-7725-45E2-85A7-ECFFAB05BAA7}" type="datetimeFigureOut">
              <a:rPr lang="en-US" smtClean="0"/>
              <a:t>4/26/15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7DCDF07-851C-4DD2-BDF8-692F7B755055}" type="slidenum">
              <a:rPr lang="en-US" smtClean="0"/>
              <a:t>‹#›</a:t>
            </a:fld>
            <a:endParaRPr lang="en-US"/>
          </a:p>
        </p:txBody>
      </p:sp>
    </p:spTree>
    <p:extLst>
      <p:ext uri="{BB962C8B-B14F-4D97-AF65-F5344CB8AC3E}">
        <p14:creationId xmlns:p14="http://schemas.microsoft.com/office/powerpoint/2010/main" val="2188352400"/>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194560" y="1537973"/>
            <a:ext cx="39502080" cy="6400800"/>
          </a:xfrm>
          <a:prstGeom prst="rect">
            <a:avLst/>
          </a:prstGeom>
        </p:spPr>
        <p:txBody>
          <a:bodyPr vert="horz" lIns="470258" tIns="235129" rIns="470258" bIns="235129"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2194560" y="8961123"/>
            <a:ext cx="39502080" cy="25345393"/>
          </a:xfrm>
          <a:prstGeom prst="rect">
            <a:avLst/>
          </a:prstGeom>
        </p:spPr>
        <p:txBody>
          <a:bodyPr vert="horz" lIns="470258" tIns="235129" rIns="470258" bIns="235129"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2194560" y="35595563"/>
            <a:ext cx="10241280" cy="2044700"/>
          </a:xfrm>
          <a:prstGeom prst="rect">
            <a:avLst/>
          </a:prstGeom>
        </p:spPr>
        <p:txBody>
          <a:bodyPr vert="horz" lIns="470258" tIns="235129" rIns="470258" bIns="235129" rtlCol="0" anchor="ctr"/>
          <a:lstStyle>
            <a:lvl1pPr algn="l">
              <a:defRPr sz="6200">
                <a:solidFill>
                  <a:schemeClr val="tx1">
                    <a:tint val="75000"/>
                  </a:schemeClr>
                </a:solidFill>
              </a:defRPr>
            </a:lvl1pPr>
          </a:lstStyle>
          <a:p>
            <a:fld id="{85C253B7-7725-45E2-85A7-ECFFAB05BAA7}" type="datetimeFigureOut">
              <a:rPr lang="en-US" smtClean="0"/>
              <a:t>4/26/15</a:t>
            </a:fld>
            <a:endParaRPr lang="en-US"/>
          </a:p>
        </p:txBody>
      </p:sp>
      <p:sp>
        <p:nvSpPr>
          <p:cNvPr id="5" name="Footer Placeholder 4"/>
          <p:cNvSpPr>
            <a:spLocks noGrp="1"/>
          </p:cNvSpPr>
          <p:nvPr>
            <p:ph type="ftr" sz="quarter" idx="3"/>
          </p:nvPr>
        </p:nvSpPr>
        <p:spPr>
          <a:xfrm>
            <a:off x="14996160" y="35595563"/>
            <a:ext cx="13898880" cy="2044700"/>
          </a:xfrm>
          <a:prstGeom prst="rect">
            <a:avLst/>
          </a:prstGeom>
        </p:spPr>
        <p:txBody>
          <a:bodyPr vert="horz" lIns="470258" tIns="235129" rIns="470258" bIns="235129" rtlCol="0" anchor="ctr"/>
          <a:lstStyle>
            <a:lvl1pPr algn="ctr">
              <a:defRPr sz="6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31455360" y="35595563"/>
            <a:ext cx="10241280" cy="2044700"/>
          </a:xfrm>
          <a:prstGeom prst="rect">
            <a:avLst/>
          </a:prstGeom>
        </p:spPr>
        <p:txBody>
          <a:bodyPr vert="horz" lIns="470258" tIns="235129" rIns="470258" bIns="235129" rtlCol="0" anchor="ctr"/>
          <a:lstStyle>
            <a:lvl1pPr algn="r">
              <a:defRPr sz="6200">
                <a:solidFill>
                  <a:schemeClr val="tx1">
                    <a:tint val="75000"/>
                  </a:schemeClr>
                </a:solidFill>
              </a:defRPr>
            </a:lvl1pPr>
          </a:lstStyle>
          <a:p>
            <a:fld id="{07DCDF07-851C-4DD2-BDF8-692F7B755055}" type="slidenum">
              <a:rPr lang="en-US" smtClean="0"/>
              <a:t>‹#›</a:t>
            </a:fld>
            <a:endParaRPr lang="en-US"/>
          </a:p>
        </p:txBody>
      </p:sp>
    </p:spTree>
    <p:extLst>
      <p:ext uri="{BB962C8B-B14F-4D97-AF65-F5344CB8AC3E}">
        <p14:creationId xmlns:p14="http://schemas.microsoft.com/office/powerpoint/2010/main" val="304453603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702576" rtl="0" eaLnBrk="1" latinLnBrk="0" hangingPunct="1">
        <a:spcBef>
          <a:spcPct val="0"/>
        </a:spcBef>
        <a:buNone/>
        <a:defRPr sz="22600" kern="1200">
          <a:solidFill>
            <a:schemeClr val="tx1"/>
          </a:solidFill>
          <a:latin typeface="+mj-lt"/>
          <a:ea typeface="+mj-ea"/>
          <a:cs typeface="+mj-cs"/>
        </a:defRPr>
      </a:lvl1pPr>
    </p:titleStyle>
    <p:bodyStyle>
      <a:lvl1pPr marL="1763466" indent="-1763466" algn="l" defTabSz="4702576" rtl="0" eaLnBrk="1" latinLnBrk="0" hangingPunct="1">
        <a:spcBef>
          <a:spcPct val="20000"/>
        </a:spcBef>
        <a:buFont typeface="Arial" panose="020B0604020202020204" pitchFamily="34" charset="0"/>
        <a:buChar char="•"/>
        <a:defRPr sz="16500" kern="1200">
          <a:solidFill>
            <a:schemeClr val="tx1"/>
          </a:solidFill>
          <a:latin typeface="+mn-lt"/>
          <a:ea typeface="+mn-ea"/>
          <a:cs typeface="+mn-cs"/>
        </a:defRPr>
      </a:lvl1pPr>
      <a:lvl2pPr marL="3820843" indent="-1469555" algn="l" defTabSz="4702576" rtl="0" eaLnBrk="1" latinLnBrk="0" hangingPunct="1">
        <a:spcBef>
          <a:spcPct val="20000"/>
        </a:spcBef>
        <a:buFont typeface="Arial" panose="020B0604020202020204" pitchFamily="34" charset="0"/>
        <a:buChar char="–"/>
        <a:defRPr sz="14400" kern="1200">
          <a:solidFill>
            <a:schemeClr val="tx1"/>
          </a:solidFill>
          <a:latin typeface="+mn-lt"/>
          <a:ea typeface="+mn-ea"/>
          <a:cs typeface="+mn-cs"/>
        </a:defRPr>
      </a:lvl2pPr>
      <a:lvl3pPr marL="5878220" indent="-1175644" algn="l" defTabSz="4702576" rtl="0" eaLnBrk="1" latinLnBrk="0" hangingPunct="1">
        <a:spcBef>
          <a:spcPct val="20000"/>
        </a:spcBef>
        <a:buFont typeface="Arial" panose="020B0604020202020204" pitchFamily="34" charset="0"/>
        <a:buChar char="•"/>
        <a:defRPr sz="12300" kern="1200">
          <a:solidFill>
            <a:schemeClr val="tx1"/>
          </a:solidFill>
          <a:latin typeface="+mn-lt"/>
          <a:ea typeface="+mn-ea"/>
          <a:cs typeface="+mn-cs"/>
        </a:defRPr>
      </a:lvl3pPr>
      <a:lvl4pPr marL="8229509" indent="-1175644" algn="l" defTabSz="4702576" rtl="0" eaLnBrk="1" latinLnBrk="0" hangingPunct="1">
        <a:spcBef>
          <a:spcPct val="20000"/>
        </a:spcBef>
        <a:buFont typeface="Arial" panose="020B0604020202020204" pitchFamily="34" charset="0"/>
        <a:buChar char="–"/>
        <a:defRPr sz="10300" kern="1200">
          <a:solidFill>
            <a:schemeClr val="tx1"/>
          </a:solidFill>
          <a:latin typeface="+mn-lt"/>
          <a:ea typeface="+mn-ea"/>
          <a:cs typeface="+mn-cs"/>
        </a:defRPr>
      </a:lvl4pPr>
      <a:lvl5pPr marL="10580797" indent="-1175644" algn="l" defTabSz="4702576" rtl="0" eaLnBrk="1" latinLnBrk="0" hangingPunct="1">
        <a:spcBef>
          <a:spcPct val="20000"/>
        </a:spcBef>
        <a:buFont typeface="Arial" panose="020B0604020202020204" pitchFamily="34" charset="0"/>
        <a:buChar char="»"/>
        <a:defRPr sz="10300" kern="1200">
          <a:solidFill>
            <a:schemeClr val="tx1"/>
          </a:solidFill>
          <a:latin typeface="+mn-lt"/>
          <a:ea typeface="+mn-ea"/>
          <a:cs typeface="+mn-cs"/>
        </a:defRPr>
      </a:lvl5pPr>
      <a:lvl6pPr marL="12932085" indent="-1175644" algn="l" defTabSz="4702576" rtl="0" eaLnBrk="1" latinLnBrk="0" hangingPunct="1">
        <a:spcBef>
          <a:spcPct val="20000"/>
        </a:spcBef>
        <a:buFont typeface="Arial" panose="020B0604020202020204" pitchFamily="34" charset="0"/>
        <a:buChar char="•"/>
        <a:defRPr sz="10300" kern="1200">
          <a:solidFill>
            <a:schemeClr val="tx1"/>
          </a:solidFill>
          <a:latin typeface="+mn-lt"/>
          <a:ea typeface="+mn-ea"/>
          <a:cs typeface="+mn-cs"/>
        </a:defRPr>
      </a:lvl6pPr>
      <a:lvl7pPr marL="15283373" indent="-1175644" algn="l" defTabSz="4702576" rtl="0" eaLnBrk="1" latinLnBrk="0" hangingPunct="1">
        <a:spcBef>
          <a:spcPct val="20000"/>
        </a:spcBef>
        <a:buFont typeface="Arial" panose="020B0604020202020204" pitchFamily="34" charset="0"/>
        <a:buChar char="•"/>
        <a:defRPr sz="10300" kern="1200">
          <a:solidFill>
            <a:schemeClr val="tx1"/>
          </a:solidFill>
          <a:latin typeface="+mn-lt"/>
          <a:ea typeface="+mn-ea"/>
          <a:cs typeface="+mn-cs"/>
        </a:defRPr>
      </a:lvl7pPr>
      <a:lvl8pPr marL="17634661" indent="-1175644" algn="l" defTabSz="4702576" rtl="0" eaLnBrk="1" latinLnBrk="0" hangingPunct="1">
        <a:spcBef>
          <a:spcPct val="20000"/>
        </a:spcBef>
        <a:buFont typeface="Arial" panose="020B0604020202020204" pitchFamily="34" charset="0"/>
        <a:buChar char="•"/>
        <a:defRPr sz="10300" kern="1200">
          <a:solidFill>
            <a:schemeClr val="tx1"/>
          </a:solidFill>
          <a:latin typeface="+mn-lt"/>
          <a:ea typeface="+mn-ea"/>
          <a:cs typeface="+mn-cs"/>
        </a:defRPr>
      </a:lvl8pPr>
      <a:lvl9pPr marL="19985949" indent="-1175644" algn="l" defTabSz="4702576" rtl="0" eaLnBrk="1" latinLnBrk="0" hangingPunct="1">
        <a:spcBef>
          <a:spcPct val="20000"/>
        </a:spcBef>
        <a:buFont typeface="Arial" panose="020B0604020202020204" pitchFamily="34" charset="0"/>
        <a:buChar char="•"/>
        <a:defRPr sz="10300" kern="1200">
          <a:solidFill>
            <a:schemeClr val="tx1"/>
          </a:solidFill>
          <a:latin typeface="+mn-lt"/>
          <a:ea typeface="+mn-ea"/>
          <a:cs typeface="+mn-cs"/>
        </a:defRPr>
      </a:lvl9pPr>
    </p:bodyStyle>
    <p:otherStyle>
      <a:defPPr>
        <a:defRPr lang="en-US"/>
      </a:defPPr>
      <a:lvl1pPr marL="0" algn="l" defTabSz="4702576" rtl="0" eaLnBrk="1" latinLnBrk="0" hangingPunct="1">
        <a:defRPr sz="9300" kern="1200">
          <a:solidFill>
            <a:schemeClr val="tx1"/>
          </a:solidFill>
          <a:latin typeface="+mn-lt"/>
          <a:ea typeface="+mn-ea"/>
          <a:cs typeface="+mn-cs"/>
        </a:defRPr>
      </a:lvl1pPr>
      <a:lvl2pPr marL="2351288" algn="l" defTabSz="4702576" rtl="0" eaLnBrk="1" latinLnBrk="0" hangingPunct="1">
        <a:defRPr sz="9300" kern="1200">
          <a:solidFill>
            <a:schemeClr val="tx1"/>
          </a:solidFill>
          <a:latin typeface="+mn-lt"/>
          <a:ea typeface="+mn-ea"/>
          <a:cs typeface="+mn-cs"/>
        </a:defRPr>
      </a:lvl2pPr>
      <a:lvl3pPr marL="4702576" algn="l" defTabSz="4702576" rtl="0" eaLnBrk="1" latinLnBrk="0" hangingPunct="1">
        <a:defRPr sz="9300" kern="1200">
          <a:solidFill>
            <a:schemeClr val="tx1"/>
          </a:solidFill>
          <a:latin typeface="+mn-lt"/>
          <a:ea typeface="+mn-ea"/>
          <a:cs typeface="+mn-cs"/>
        </a:defRPr>
      </a:lvl3pPr>
      <a:lvl4pPr marL="7053864" algn="l" defTabSz="4702576" rtl="0" eaLnBrk="1" latinLnBrk="0" hangingPunct="1">
        <a:defRPr sz="9300" kern="1200">
          <a:solidFill>
            <a:schemeClr val="tx1"/>
          </a:solidFill>
          <a:latin typeface="+mn-lt"/>
          <a:ea typeface="+mn-ea"/>
          <a:cs typeface="+mn-cs"/>
        </a:defRPr>
      </a:lvl4pPr>
      <a:lvl5pPr marL="9405153" algn="l" defTabSz="4702576" rtl="0" eaLnBrk="1" latinLnBrk="0" hangingPunct="1">
        <a:defRPr sz="9300" kern="1200">
          <a:solidFill>
            <a:schemeClr val="tx1"/>
          </a:solidFill>
          <a:latin typeface="+mn-lt"/>
          <a:ea typeface="+mn-ea"/>
          <a:cs typeface="+mn-cs"/>
        </a:defRPr>
      </a:lvl5pPr>
      <a:lvl6pPr marL="11756441" algn="l" defTabSz="4702576" rtl="0" eaLnBrk="1" latinLnBrk="0" hangingPunct="1">
        <a:defRPr sz="9300" kern="1200">
          <a:solidFill>
            <a:schemeClr val="tx1"/>
          </a:solidFill>
          <a:latin typeface="+mn-lt"/>
          <a:ea typeface="+mn-ea"/>
          <a:cs typeface="+mn-cs"/>
        </a:defRPr>
      </a:lvl6pPr>
      <a:lvl7pPr marL="14107729" algn="l" defTabSz="4702576" rtl="0" eaLnBrk="1" latinLnBrk="0" hangingPunct="1">
        <a:defRPr sz="9300" kern="1200">
          <a:solidFill>
            <a:schemeClr val="tx1"/>
          </a:solidFill>
          <a:latin typeface="+mn-lt"/>
          <a:ea typeface="+mn-ea"/>
          <a:cs typeface="+mn-cs"/>
        </a:defRPr>
      </a:lvl7pPr>
      <a:lvl8pPr marL="16459017" algn="l" defTabSz="4702576" rtl="0" eaLnBrk="1" latinLnBrk="0" hangingPunct="1">
        <a:defRPr sz="9300" kern="1200">
          <a:solidFill>
            <a:schemeClr val="tx1"/>
          </a:solidFill>
          <a:latin typeface="+mn-lt"/>
          <a:ea typeface="+mn-ea"/>
          <a:cs typeface="+mn-cs"/>
        </a:defRPr>
      </a:lvl8pPr>
      <a:lvl9pPr marL="18810305" algn="l" defTabSz="4702576" rtl="0" eaLnBrk="1" latinLnBrk="0" hangingPunct="1">
        <a:defRPr sz="93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4" Type="http://schemas.openxmlformats.org/officeDocument/2006/relationships/image" Target="../media/image3.jpg"/><Relationship Id="rId5" Type="http://schemas.openxmlformats.org/officeDocument/2006/relationships/image" Target="../media/image4.png"/><Relationship Id="rId6" Type="http://schemas.openxmlformats.org/officeDocument/2006/relationships/image" Target="../media/image5.jpg"/><Relationship Id="rId7" Type="http://schemas.openxmlformats.org/officeDocument/2006/relationships/image" Target="../media/image6.jpg"/><Relationship Id="rId8" Type="http://schemas.openxmlformats.org/officeDocument/2006/relationships/image" Target="../media/image7.png"/><Relationship Id="rId9" Type="http://schemas.openxmlformats.org/officeDocument/2006/relationships/image" Target="../media/image8.png"/><Relationship Id="rId10" Type="http://schemas.openxmlformats.org/officeDocument/2006/relationships/image" Target="../media/image9.gif"/><Relationship Id="rId1" Type="http://schemas.openxmlformats.org/officeDocument/2006/relationships/slideLayout" Target="../slideLayouts/slideLayout1.xml"/><Relationship Id="rId2"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276600" y="1600200"/>
            <a:ext cx="8305800" cy="4213810"/>
          </a:xfrm>
          <a:prstGeom prst="rect">
            <a:avLst/>
          </a:prstGeom>
        </p:spPr>
      </p:pic>
      <p:sp>
        <p:nvSpPr>
          <p:cNvPr id="5" name="TextBox 4"/>
          <p:cNvSpPr txBox="1"/>
          <p:nvPr/>
        </p:nvSpPr>
        <p:spPr>
          <a:xfrm>
            <a:off x="12843164" y="1290150"/>
            <a:ext cx="27127200" cy="1569660"/>
          </a:xfrm>
          <a:prstGeom prst="rect">
            <a:avLst/>
          </a:prstGeom>
          <a:noFill/>
        </p:spPr>
        <p:txBody>
          <a:bodyPr wrap="square" rtlCol="0">
            <a:spAutoFit/>
          </a:bodyPr>
          <a:lstStyle/>
          <a:p>
            <a:pPr algn="ctr"/>
            <a:r>
              <a:rPr lang="en-US" sz="9600" dirty="0" smtClean="0">
                <a:latin typeface="Helvetica" pitchFamily="34" charset="0"/>
              </a:rPr>
              <a:t>Reworking NFL Stadium Status</a:t>
            </a:r>
            <a:endParaRPr lang="en-US" sz="9600" dirty="0">
              <a:latin typeface="Helvetica" pitchFamily="34" charset="0"/>
            </a:endParaRPr>
          </a:p>
        </p:txBody>
      </p:sp>
      <p:sp>
        <p:nvSpPr>
          <p:cNvPr id="6" name="TextBox 5"/>
          <p:cNvSpPr txBox="1"/>
          <p:nvPr/>
        </p:nvSpPr>
        <p:spPr>
          <a:xfrm>
            <a:off x="12843164" y="3213515"/>
            <a:ext cx="27127200" cy="1200329"/>
          </a:xfrm>
          <a:prstGeom prst="rect">
            <a:avLst/>
          </a:prstGeom>
          <a:noFill/>
        </p:spPr>
        <p:txBody>
          <a:bodyPr wrap="square" rtlCol="0">
            <a:spAutoFit/>
          </a:bodyPr>
          <a:lstStyle/>
          <a:p>
            <a:pPr algn="ctr"/>
            <a:r>
              <a:rPr lang="en-US" sz="7200" dirty="0" smtClean="0">
                <a:latin typeface="Helvetica" pitchFamily="34" charset="0"/>
              </a:rPr>
              <a:t>Kyle </a:t>
            </a:r>
            <a:r>
              <a:rPr lang="en-US" sz="7200" dirty="0" err="1" smtClean="0">
                <a:latin typeface="Helvetica" pitchFamily="34" charset="0"/>
              </a:rPr>
              <a:t>McBrierty</a:t>
            </a:r>
            <a:r>
              <a:rPr lang="en-US" sz="7200" dirty="0" smtClean="0">
                <a:latin typeface="Helvetica" pitchFamily="34" charset="0"/>
              </a:rPr>
              <a:t>, </a:t>
            </a:r>
            <a:r>
              <a:rPr lang="en-US" sz="7200" dirty="0" err="1" smtClean="0">
                <a:latin typeface="Helvetica" pitchFamily="34" charset="0"/>
              </a:rPr>
              <a:t>Robbi</a:t>
            </a:r>
            <a:r>
              <a:rPr lang="en-US" sz="7200" dirty="0" smtClean="0">
                <a:latin typeface="Helvetica" pitchFamily="34" charset="0"/>
              </a:rPr>
              <a:t> Melvin, Kellie Walsh</a:t>
            </a:r>
            <a:endParaRPr lang="en-US" sz="7200" dirty="0">
              <a:latin typeface="Helvetica" pitchFamily="34" charset="0"/>
            </a:endParaRPr>
          </a:p>
        </p:txBody>
      </p:sp>
      <p:sp>
        <p:nvSpPr>
          <p:cNvPr id="7" name="TextBox 6"/>
          <p:cNvSpPr txBox="1"/>
          <p:nvPr/>
        </p:nvSpPr>
        <p:spPr>
          <a:xfrm>
            <a:off x="13030200" y="4971871"/>
            <a:ext cx="27127200" cy="1200329"/>
          </a:xfrm>
          <a:prstGeom prst="rect">
            <a:avLst/>
          </a:prstGeom>
          <a:noFill/>
        </p:spPr>
        <p:txBody>
          <a:bodyPr wrap="square" rtlCol="0">
            <a:spAutoFit/>
          </a:bodyPr>
          <a:lstStyle/>
          <a:p>
            <a:pPr algn="ctr"/>
            <a:r>
              <a:rPr lang="en-US" sz="7200" dirty="0" smtClean="0">
                <a:latin typeface="Helvetica" pitchFamily="34" charset="0"/>
              </a:rPr>
              <a:t>American Studies, Colby College, Waterville, ME</a:t>
            </a:r>
            <a:endParaRPr lang="en-US" sz="7200" dirty="0">
              <a:latin typeface="Helvetica" pitchFamily="34" charset="0"/>
            </a:endParaRPr>
          </a:p>
        </p:txBody>
      </p:sp>
      <p:sp>
        <p:nvSpPr>
          <p:cNvPr id="8" name="TextBox 7"/>
          <p:cNvSpPr txBox="1"/>
          <p:nvPr/>
        </p:nvSpPr>
        <p:spPr>
          <a:xfrm>
            <a:off x="990600" y="6629400"/>
            <a:ext cx="13335000" cy="19913152"/>
          </a:xfrm>
          <a:prstGeom prst="rect">
            <a:avLst/>
          </a:prstGeom>
          <a:noFill/>
          <a:ln>
            <a:solidFill>
              <a:schemeClr val="tx1"/>
            </a:solidFill>
          </a:ln>
        </p:spPr>
        <p:txBody>
          <a:bodyPr wrap="square" rtlCol="0">
            <a:spAutoFit/>
          </a:bodyPr>
          <a:lstStyle/>
          <a:p>
            <a:pPr algn="ctr"/>
            <a:r>
              <a:rPr lang="en-US" sz="7200" dirty="0" smtClean="0">
                <a:latin typeface="Helvetica" pitchFamily="34" charset="0"/>
              </a:rPr>
              <a:t>The Problem</a:t>
            </a:r>
          </a:p>
          <a:p>
            <a:r>
              <a:rPr lang="en-US" sz="3200" dirty="0"/>
              <a:t>  </a:t>
            </a:r>
            <a:r>
              <a:rPr lang="en-US" sz="3200" dirty="0" smtClean="0"/>
              <a:t>    A </a:t>
            </a:r>
            <a:r>
              <a:rPr lang="en-US" sz="3200" dirty="0"/>
              <a:t>football arena is, by most definitions, a space to watch and play America’s </a:t>
            </a:r>
            <a:r>
              <a:rPr lang="en-US" sz="3200" dirty="0" err="1"/>
              <a:t>favourite</a:t>
            </a:r>
            <a:r>
              <a:rPr lang="en-US" sz="3200" dirty="0"/>
              <a:t> sport. However, in recent years, the role of the modern arena has morphed from a place for all to enjoy football to an elitist shopping mall. Now sporting expensive luxury suites, inflated ticket and concessions prices, and endless shops and stores, today’s stadiums have pushed out the working-class fans that once filled the stands in favor of the corporate elite and diluted the entertainment value of the game itself. </a:t>
            </a:r>
          </a:p>
          <a:p>
            <a:r>
              <a:rPr lang="en-US" sz="3200" dirty="0" smtClean="0"/>
              <a:t>     To </a:t>
            </a:r>
            <a:r>
              <a:rPr lang="en-US" sz="3200" dirty="0"/>
              <a:t>see the effects of these changes, one need look no further than the NFL’s biggest premier arena: the AT&amp;T Stadium in Arlington, TX. The monster 80,000-seat home of the Dallas Cowboys holds an average ticket price of $110, not including expenses such as parking or concessions. First published in 1991, the NFL Fan Cost Index is defined as the average cost of four tickets, two beers, four soft drinks, four hot dogs, parking for one car, two game programs and two ball caps in each stadium across the NFL. The Cowboys’ arena possesses the second-highest FCI in the league at a whopping $634.80. The league-average FCI is $479.11. How did the NFL manage to alienate the common fan so drastically? The layout of the average stadium tells the story - the arena space is dominated by high-priced luxury boxes and suites geared toward corporate executives and wealthy businesspeople. The area of seats available to the average fan has grown smaller and been pushed closer to the field - predictably causing dramatic increases in ticket price. These price hikes have extended to the concessions areas, where the average beer at an NFL game costs $7.53 and parking costs over $30. The money-grabbing nature of the modern NFL arena is further demonstrated by the excess of bars, shops and clubs littering its concourse areas. The virtual fly-through video of New Atlanta Stadium, the Falcons’ proposed new arena, appears to be a tour of the ‘Champion’s Lounge’, ‘Founder’s Club’, ‘100 Yard Bar’ and other such extravagant destinations, with little mention of the football taking place on the field. These lavish distractions, while technically aiming to improve the ‘fan experience’, serve only to de-emphasize the football game that is supposed to be the central purpose for the stadium itself. This dilution of the game has led today’s NFL stadiums to resemble enormous, billion-dollar shopping centers rather than sports venues.</a:t>
            </a:r>
          </a:p>
          <a:p>
            <a:r>
              <a:rPr lang="en-US" sz="3200" dirty="0" smtClean="0"/>
              <a:t>     By </a:t>
            </a:r>
            <a:r>
              <a:rPr lang="en-US" sz="3200" dirty="0"/>
              <a:t>exclusively targeting upper-class patrons with increased prices and luxury bars and clubs, it has become clear that the NFL is no longer selling the game to the common fan. Nowhere is the league</a:t>
            </a:r>
            <a:r>
              <a:rPr lang="fr-FR" sz="3200" dirty="0"/>
              <a:t>’</a:t>
            </a:r>
            <a:r>
              <a:rPr lang="en-US" sz="3200" dirty="0"/>
              <a:t>s pandering to the wealthy elite more apparent than in the modern stadium. Increased emphasis on luxury suites and exclusive clubs are making football inaccessible to the vast majority of its fans</a:t>
            </a:r>
            <a:r>
              <a:rPr lang="en-US" sz="3200" dirty="0" smtClean="0"/>
              <a:t>.</a:t>
            </a:r>
            <a:endParaRPr lang="en-US" sz="3200" dirty="0"/>
          </a:p>
        </p:txBody>
      </p:sp>
      <p:sp>
        <p:nvSpPr>
          <p:cNvPr id="10" name="TextBox 9"/>
          <p:cNvSpPr txBox="1"/>
          <p:nvPr/>
        </p:nvSpPr>
        <p:spPr>
          <a:xfrm>
            <a:off x="29641800" y="6445379"/>
            <a:ext cx="13792200" cy="25330021"/>
          </a:xfrm>
          <a:prstGeom prst="rect">
            <a:avLst/>
          </a:prstGeom>
          <a:noFill/>
          <a:ln>
            <a:solidFill>
              <a:schemeClr val="tx1"/>
            </a:solidFill>
          </a:ln>
        </p:spPr>
        <p:txBody>
          <a:bodyPr wrap="square" rtlCol="0">
            <a:spAutoFit/>
          </a:bodyPr>
          <a:lstStyle/>
          <a:p>
            <a:pPr algn="ctr"/>
            <a:r>
              <a:rPr lang="en-US" sz="7200" dirty="0" smtClean="0">
                <a:latin typeface="Helvetica" pitchFamily="34" charset="0"/>
              </a:rPr>
              <a:t>Solutions</a:t>
            </a:r>
          </a:p>
          <a:p>
            <a:pPr marL="457200" indent="-457200">
              <a:buFont typeface="Arial"/>
              <a:buChar char="•"/>
            </a:pPr>
            <a:r>
              <a:rPr lang="en-US" sz="3200" dirty="0">
                <a:latin typeface="Helvetica" pitchFamily="34" charset="0"/>
              </a:rPr>
              <a:t>To combat the risk of losing a portion of “the average fans,” stadiums must add a mandated number of general seats for every luxury box that is </a:t>
            </a:r>
            <a:r>
              <a:rPr lang="en-US" sz="3200" dirty="0" smtClean="0">
                <a:latin typeface="Helvetica" pitchFamily="34" charset="0"/>
              </a:rPr>
              <a:t>created</a:t>
            </a:r>
          </a:p>
          <a:p>
            <a:pPr marL="2808488" lvl="1" indent="-457200">
              <a:buFont typeface="Arial"/>
              <a:buChar char="•"/>
            </a:pPr>
            <a:r>
              <a:rPr lang="en-US" sz="3200" dirty="0">
                <a:latin typeface="Helvetica" pitchFamily="34" charset="0"/>
              </a:rPr>
              <a:t>While the luxury suites generate a sizeable amount of a</a:t>
            </a:r>
            <a:r>
              <a:rPr lang="en-US" sz="3200" dirty="0" smtClean="0">
                <a:latin typeface="Helvetica" pitchFamily="34" charset="0"/>
              </a:rPr>
              <a:t> </a:t>
            </a:r>
            <a:r>
              <a:rPr lang="en-US" sz="3200" dirty="0">
                <a:latin typeface="Helvetica" pitchFamily="34" charset="0"/>
              </a:rPr>
              <a:t>franchise’s total income, the diminishing amount of general seating sends a message that the average fan isn’t valued––if teams wanted more rowdy, blue-collar fans, why would they limit space in the stadium where they can afford to sit?</a:t>
            </a:r>
          </a:p>
          <a:p>
            <a:pPr marL="2808488" lvl="1" indent="-457200">
              <a:buFont typeface="Arial"/>
              <a:buChar char="•"/>
            </a:pPr>
            <a:r>
              <a:rPr lang="en-US" sz="3200" dirty="0" smtClean="0">
                <a:latin typeface="Helvetica" pitchFamily="34" charset="0"/>
              </a:rPr>
              <a:t>According </a:t>
            </a:r>
            <a:r>
              <a:rPr lang="en-US" sz="3200" dirty="0">
                <a:latin typeface="Helvetica" pitchFamily="34" charset="0"/>
              </a:rPr>
              <a:t>to </a:t>
            </a:r>
            <a:r>
              <a:rPr lang="en-US" sz="3200" dirty="0" err="1" smtClean="0">
                <a:latin typeface="Helvetica" pitchFamily="34" charset="0"/>
              </a:rPr>
              <a:t>Dinces</a:t>
            </a:r>
            <a:r>
              <a:rPr lang="en-US" sz="3200" dirty="0" smtClean="0">
                <a:latin typeface="Helvetica" pitchFamily="34" charset="0"/>
              </a:rPr>
              <a:t>, </a:t>
            </a:r>
            <a:r>
              <a:rPr lang="en-US" sz="3200" dirty="0">
                <a:latin typeface="Helvetica" pitchFamily="34" charset="0"/>
              </a:rPr>
              <a:t>as of 2013, there is a 15% decrease of non-premium seating in the average </a:t>
            </a:r>
            <a:r>
              <a:rPr lang="en-US" sz="3200" dirty="0" smtClean="0">
                <a:latin typeface="Helvetica" pitchFamily="34" charset="0"/>
              </a:rPr>
              <a:t>stadium.</a:t>
            </a:r>
            <a:endParaRPr lang="en-US" sz="3200" dirty="0">
              <a:latin typeface="Helvetica" pitchFamily="34" charset="0"/>
            </a:endParaRPr>
          </a:p>
          <a:p>
            <a:pPr marL="2808488" lvl="1" indent="-457200">
              <a:buFont typeface="Arial"/>
              <a:buChar char="•"/>
            </a:pPr>
            <a:r>
              <a:rPr lang="en-US" sz="3200" dirty="0">
                <a:latin typeface="Helvetica" pitchFamily="34" charset="0"/>
              </a:rPr>
              <a:t>These two don’t need to be mutually exclusive––there is enough space in the </a:t>
            </a:r>
            <a:r>
              <a:rPr lang="en-US" sz="3200" dirty="0" smtClean="0">
                <a:latin typeface="Helvetica" pitchFamily="34" charset="0"/>
              </a:rPr>
              <a:t>stadium.</a:t>
            </a:r>
            <a:endParaRPr lang="en-US" sz="3200" dirty="0">
              <a:latin typeface="Helvetica" pitchFamily="34" charset="0"/>
            </a:endParaRPr>
          </a:p>
          <a:p>
            <a:pPr marL="2808488" lvl="1" indent="-457200">
              <a:buFont typeface="Arial"/>
              <a:buChar char="•"/>
            </a:pPr>
            <a:r>
              <a:rPr lang="en-US" sz="3200" dirty="0">
                <a:latin typeface="Helvetica" pitchFamily="34" charset="0"/>
              </a:rPr>
              <a:t>By adding non-premium seating rather than cutting it, the NFL can all but guarantee support from the future generation––the League thrives on growing and expanding its product, which isn’t possible without the future working </a:t>
            </a:r>
            <a:r>
              <a:rPr lang="en-US" sz="3200" dirty="0" smtClean="0">
                <a:latin typeface="Helvetica" pitchFamily="34" charset="0"/>
              </a:rPr>
              <a:t>class. </a:t>
            </a:r>
            <a:r>
              <a:rPr lang="en-US" sz="3200" dirty="0">
                <a:latin typeface="Helvetica" pitchFamily="34" charset="0"/>
              </a:rPr>
              <a:t>I</a:t>
            </a:r>
            <a:r>
              <a:rPr lang="en-US" sz="3200" dirty="0" smtClean="0">
                <a:latin typeface="Helvetica" pitchFamily="34" charset="0"/>
              </a:rPr>
              <a:t>f </a:t>
            </a:r>
            <a:r>
              <a:rPr lang="en-US" sz="3200" dirty="0">
                <a:latin typeface="Helvetica" pitchFamily="34" charset="0"/>
              </a:rPr>
              <a:t>they can’t afford/don’t have access to see a game, they may be discouraged from supporting the game. These young fans could be future players, thus allowing them sufficient access to their product would ensure </a:t>
            </a:r>
            <a:r>
              <a:rPr lang="en-US" sz="3200" dirty="0" smtClean="0">
                <a:latin typeface="Helvetica" pitchFamily="34" charset="0"/>
              </a:rPr>
              <a:t>support.</a:t>
            </a:r>
            <a:endParaRPr lang="en-US" sz="3200" dirty="0">
              <a:latin typeface="Helvetica" pitchFamily="34" charset="0"/>
            </a:endParaRPr>
          </a:p>
          <a:p>
            <a:pPr marL="857250" indent="-857250">
              <a:buFont typeface="Arial"/>
              <a:buChar char="•"/>
            </a:pPr>
            <a:r>
              <a:rPr lang="en-US" sz="3200" dirty="0">
                <a:latin typeface="Helvetica" pitchFamily="34" charset="0"/>
              </a:rPr>
              <a:t>As a related solution, franchises must find a way to create incentives for families to attend games––this could be in the form package seating deals, price reductions for food and beverages, and/or memorabilia vouchers in combination with parking tickets. Again, this allows an important demographic access to the NFL’s product, which secures future </a:t>
            </a:r>
            <a:r>
              <a:rPr lang="en-US" sz="3200" dirty="0" smtClean="0">
                <a:latin typeface="Helvetica" pitchFamily="34" charset="0"/>
              </a:rPr>
              <a:t>supports. The League should establish a minimum number of incentives that franchises must </a:t>
            </a:r>
            <a:r>
              <a:rPr lang="en-US" sz="3200" dirty="0" smtClean="0">
                <a:latin typeface="Helvetica" pitchFamily="34" charset="0"/>
              </a:rPr>
              <a:t>provide.</a:t>
            </a:r>
            <a:endParaRPr lang="en-US" sz="3200" dirty="0">
              <a:latin typeface="Helvetica" pitchFamily="34" charset="0"/>
            </a:endParaRPr>
          </a:p>
          <a:p>
            <a:pPr marL="857250" indent="-857250">
              <a:buFont typeface="Arial"/>
              <a:buChar char="•"/>
            </a:pPr>
            <a:r>
              <a:rPr lang="en-US" sz="3200" dirty="0">
                <a:latin typeface="Helvetica" pitchFamily="34" charset="0"/>
              </a:rPr>
              <a:t>Furthermore, the increasing disproportion of premium seating runs the risk of diluting the actual </a:t>
            </a:r>
            <a:r>
              <a:rPr lang="en-US" sz="3200" dirty="0" smtClean="0">
                <a:latin typeface="Helvetica" pitchFamily="34" charset="0"/>
              </a:rPr>
              <a:t>game.</a:t>
            </a:r>
            <a:endParaRPr lang="en-US" sz="3200" dirty="0">
              <a:latin typeface="Helvetica" pitchFamily="34" charset="0"/>
            </a:endParaRPr>
          </a:p>
          <a:p>
            <a:pPr marL="3208538" lvl="1" indent="-857250">
              <a:buFont typeface="Arial"/>
              <a:buChar char="•"/>
            </a:pPr>
            <a:r>
              <a:rPr lang="en-US" sz="3200" dirty="0">
                <a:latin typeface="Helvetica" pitchFamily="34" charset="0"/>
              </a:rPr>
              <a:t>Fans in luxury boxes are allowed access to exclusive clubs, massive TVs, among other </a:t>
            </a:r>
            <a:r>
              <a:rPr lang="en-US" sz="3200" dirty="0" smtClean="0">
                <a:latin typeface="Helvetica" pitchFamily="34" charset="0"/>
              </a:rPr>
              <a:t>perks. </a:t>
            </a:r>
            <a:r>
              <a:rPr lang="en-US" sz="3200" dirty="0">
                <a:latin typeface="Helvetica" pitchFamily="34" charset="0"/>
              </a:rPr>
              <a:t>The NFL is selling entertainment, but such entertainment is only being sold to a small, elite group of people––they risk losing the </a:t>
            </a:r>
            <a:r>
              <a:rPr lang="en-US" sz="3200" dirty="0" smtClean="0">
                <a:latin typeface="Helvetica" pitchFamily="34" charset="0"/>
              </a:rPr>
              <a:t>majority.</a:t>
            </a:r>
            <a:endParaRPr lang="en-US" sz="3200" dirty="0">
              <a:latin typeface="Helvetica" pitchFamily="34" charset="0"/>
            </a:endParaRPr>
          </a:p>
          <a:p>
            <a:pPr marL="3208538" lvl="1" indent="-857250">
              <a:buFont typeface="Arial"/>
              <a:buChar char="•"/>
            </a:pPr>
            <a:r>
              <a:rPr lang="en-US" sz="3200" dirty="0">
                <a:latin typeface="Helvetica" pitchFamily="34" charset="0"/>
              </a:rPr>
              <a:t>Although fans in non-premium seats are getting an “unadulterated” version of the game, </a:t>
            </a:r>
            <a:r>
              <a:rPr lang="en-US" sz="3200" dirty="0" smtClean="0">
                <a:latin typeface="Helvetica" pitchFamily="34" charset="0"/>
              </a:rPr>
              <a:t>their </a:t>
            </a:r>
            <a:r>
              <a:rPr lang="en-US" sz="3200" dirty="0">
                <a:latin typeface="Helvetica" pitchFamily="34" charset="0"/>
              </a:rPr>
              <a:t>presence is becoming less valued, thus an increasing number of people </a:t>
            </a:r>
            <a:r>
              <a:rPr lang="en-US" sz="3200" dirty="0" smtClean="0">
                <a:latin typeface="Helvetica" pitchFamily="34" charset="0"/>
              </a:rPr>
              <a:t>are </a:t>
            </a:r>
            <a:r>
              <a:rPr lang="en-US" sz="3200" dirty="0">
                <a:latin typeface="Helvetica" pitchFamily="34" charset="0"/>
              </a:rPr>
              <a:t>seeing a diluted version of the game (from the suites</a:t>
            </a:r>
            <a:r>
              <a:rPr lang="en-US" sz="3200" dirty="0" smtClean="0">
                <a:latin typeface="Helvetica" pitchFamily="34" charset="0"/>
              </a:rPr>
              <a:t>).</a:t>
            </a:r>
            <a:endParaRPr lang="en-US" sz="3200" dirty="0">
              <a:latin typeface="Helvetica" pitchFamily="34" charset="0"/>
            </a:endParaRPr>
          </a:p>
          <a:p>
            <a:pPr marL="3208538" lvl="1" indent="-857250">
              <a:buFont typeface="Arial"/>
              <a:buChar char="•"/>
            </a:pPr>
            <a:r>
              <a:rPr lang="en-US" sz="3200" b="1" dirty="0">
                <a:latin typeface="Helvetica" pitchFamily="34" charset="0"/>
              </a:rPr>
              <a:t>As a solution, TVs should be eliminated from the suites––fans in these sections already have an excellent view, thus the TVs are superfluous. This would shift attention away from all the “entertainment” that dilutes the game itself, and move it toward the actual game. The game is what holds an innate appeal (</a:t>
            </a:r>
            <a:r>
              <a:rPr lang="en-US" sz="3200" b="1" dirty="0" err="1">
                <a:latin typeface="Helvetica" pitchFamily="34" charset="0"/>
              </a:rPr>
              <a:t>Oriard</a:t>
            </a:r>
            <a:r>
              <a:rPr lang="en-US" sz="3200" b="1" dirty="0">
                <a:latin typeface="Helvetica" pitchFamily="34" charset="0"/>
              </a:rPr>
              <a:t>) and as attention diverts from this appeal, the NFL’s product </a:t>
            </a:r>
            <a:r>
              <a:rPr lang="en-US" sz="3200" b="1" dirty="0" smtClean="0">
                <a:latin typeface="Helvetica" pitchFamily="34" charset="0"/>
              </a:rPr>
              <a:t>will be </a:t>
            </a:r>
            <a:r>
              <a:rPr lang="en-US" sz="3200" b="1" dirty="0" smtClean="0">
                <a:latin typeface="Helvetica" pitchFamily="34" charset="0"/>
              </a:rPr>
              <a:t>weakened.</a:t>
            </a:r>
            <a:endParaRPr lang="en-US" sz="3200" b="1" dirty="0">
              <a:latin typeface="Helvetica" pitchFamily="34" charset="0"/>
            </a:endParaRPr>
          </a:p>
        </p:txBody>
      </p:sp>
      <p:grpSp>
        <p:nvGrpSpPr>
          <p:cNvPr id="3" name="Group 2"/>
          <p:cNvGrpSpPr/>
          <p:nvPr/>
        </p:nvGrpSpPr>
        <p:grpSpPr>
          <a:xfrm>
            <a:off x="14859000" y="16916400"/>
            <a:ext cx="15392400" cy="10744200"/>
            <a:chOff x="685800" y="23012400"/>
            <a:chExt cx="16691413" cy="11561665"/>
          </a:xfrm>
        </p:grpSpPr>
        <p:sp>
          <p:nvSpPr>
            <p:cNvPr id="2" name="Rectangle 1"/>
            <p:cNvSpPr/>
            <p:nvPr/>
          </p:nvSpPr>
          <p:spPr>
            <a:xfrm>
              <a:off x="685800" y="23012400"/>
              <a:ext cx="15489382" cy="11561665"/>
            </a:xfrm>
            <a:prstGeom prst="rect">
              <a:avLst/>
            </a:prstGeom>
            <a:ln w="28575" cmpd="sng"/>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15" name="TextBox 14"/>
            <p:cNvSpPr txBox="1"/>
            <p:nvPr/>
          </p:nvSpPr>
          <p:spPr>
            <a:xfrm>
              <a:off x="1219199" y="23317200"/>
              <a:ext cx="16158014" cy="1339143"/>
            </a:xfrm>
            <a:prstGeom prst="rect">
              <a:avLst/>
            </a:prstGeom>
            <a:noFill/>
            <a:ln>
              <a:noFill/>
            </a:ln>
          </p:spPr>
          <p:txBody>
            <a:bodyPr wrap="square" rtlCol="0">
              <a:spAutoFit/>
            </a:bodyPr>
            <a:lstStyle/>
            <a:p>
              <a:pPr algn="ctr"/>
              <a:r>
                <a:rPr lang="en-US" sz="7200" dirty="0" smtClean="0"/>
                <a:t>Cost of Game for Family of 4</a:t>
              </a:r>
            </a:p>
          </p:txBody>
        </p:sp>
        <p:pic>
          <p:nvPicPr>
            <p:cNvPr id="16" name="Picture 15"/>
            <p:cNvPicPr>
              <a:picLocks noChangeAspect="1"/>
            </p:cNvPicPr>
            <p:nvPr/>
          </p:nvPicPr>
          <p:blipFill>
            <a:blip r:embed="rId3"/>
            <a:stretch>
              <a:fillRect/>
            </a:stretch>
          </p:blipFill>
          <p:spPr>
            <a:xfrm>
              <a:off x="1143000" y="24460200"/>
              <a:ext cx="4245231" cy="3955599"/>
            </a:xfrm>
            <a:prstGeom prst="rect">
              <a:avLst/>
            </a:prstGeom>
          </p:spPr>
        </p:pic>
        <p:grpSp>
          <p:nvGrpSpPr>
            <p:cNvPr id="20" name="Group 19"/>
            <p:cNvGrpSpPr/>
            <p:nvPr/>
          </p:nvGrpSpPr>
          <p:grpSpPr>
            <a:xfrm>
              <a:off x="5615037" y="25181547"/>
              <a:ext cx="10710437" cy="1564650"/>
              <a:chOff x="6479601" y="25603200"/>
              <a:chExt cx="13027599" cy="1929034"/>
            </a:xfrm>
          </p:grpSpPr>
          <p:pic>
            <p:nvPicPr>
              <p:cNvPr id="17" name="Picture 16" descr="tix.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479601" y="25603200"/>
                <a:ext cx="1902399" cy="1929034"/>
              </a:xfrm>
              <a:prstGeom prst="rect">
                <a:avLst/>
              </a:prstGeom>
            </p:spPr>
          </p:pic>
          <p:sp>
            <p:nvSpPr>
              <p:cNvPr id="19" name="TextBox 18"/>
              <p:cNvSpPr txBox="1"/>
              <p:nvPr/>
            </p:nvSpPr>
            <p:spPr>
              <a:xfrm>
                <a:off x="9601200" y="25984200"/>
                <a:ext cx="9906000" cy="1024524"/>
              </a:xfrm>
              <a:prstGeom prst="rect">
                <a:avLst/>
              </a:prstGeom>
              <a:noFill/>
            </p:spPr>
            <p:txBody>
              <a:bodyPr wrap="square" rtlCol="0">
                <a:spAutoFit/>
              </a:bodyPr>
              <a:lstStyle/>
              <a:p>
                <a:r>
                  <a:rPr lang="en-US" sz="4800" dirty="0" smtClean="0"/>
                  <a:t> 4 Tickets= $440.80</a:t>
                </a:r>
              </a:p>
            </p:txBody>
          </p:sp>
        </p:grpSp>
        <p:pic>
          <p:nvPicPr>
            <p:cNvPr id="22" name="Picture 21" descr="mini van.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728855" y="27092988"/>
              <a:ext cx="1375493" cy="983855"/>
            </a:xfrm>
            <a:prstGeom prst="rect">
              <a:avLst/>
            </a:prstGeom>
          </p:spPr>
        </p:pic>
        <p:sp>
          <p:nvSpPr>
            <p:cNvPr id="23" name="TextBox 22"/>
            <p:cNvSpPr txBox="1"/>
            <p:nvPr/>
          </p:nvSpPr>
          <p:spPr>
            <a:xfrm>
              <a:off x="8430491" y="27007976"/>
              <a:ext cx="7830830" cy="830997"/>
            </a:xfrm>
            <a:prstGeom prst="rect">
              <a:avLst/>
            </a:prstGeom>
            <a:noFill/>
          </p:spPr>
          <p:txBody>
            <a:bodyPr wrap="square" rtlCol="0">
              <a:spAutoFit/>
            </a:bodyPr>
            <a:lstStyle/>
            <a:p>
              <a:r>
                <a:rPr lang="en-US" sz="4800" dirty="0" smtClean="0"/>
                <a:t>Parking= $75.00</a:t>
              </a:r>
              <a:endParaRPr lang="en-US" sz="4800" dirty="0"/>
            </a:p>
          </p:txBody>
        </p:sp>
        <p:grpSp>
          <p:nvGrpSpPr>
            <p:cNvPr id="26" name="Group 25"/>
            <p:cNvGrpSpPr/>
            <p:nvPr/>
          </p:nvGrpSpPr>
          <p:grpSpPr>
            <a:xfrm>
              <a:off x="5728855" y="28623198"/>
              <a:ext cx="10505059" cy="837098"/>
              <a:chOff x="6694245" y="30760756"/>
              <a:chExt cx="12777788" cy="1032046"/>
            </a:xfrm>
          </p:grpSpPr>
          <p:pic>
            <p:nvPicPr>
              <p:cNvPr id="24" name="Picture 23" descr="hotdog.jpg"/>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694245" y="30760756"/>
                <a:ext cx="1681161" cy="1032046"/>
              </a:xfrm>
              <a:prstGeom prst="rect">
                <a:avLst/>
              </a:prstGeom>
            </p:spPr>
          </p:pic>
          <p:sp>
            <p:nvSpPr>
              <p:cNvPr id="25" name="TextBox 24"/>
              <p:cNvSpPr txBox="1"/>
              <p:nvPr/>
            </p:nvSpPr>
            <p:spPr>
              <a:xfrm>
                <a:off x="9870833" y="30760763"/>
                <a:ext cx="9601200" cy="1024524"/>
              </a:xfrm>
              <a:prstGeom prst="rect">
                <a:avLst/>
              </a:prstGeom>
              <a:noFill/>
            </p:spPr>
            <p:txBody>
              <a:bodyPr wrap="square" rtlCol="0">
                <a:spAutoFit/>
              </a:bodyPr>
              <a:lstStyle/>
              <a:p>
                <a:r>
                  <a:rPr lang="en-US" sz="4800" dirty="0" smtClean="0"/>
                  <a:t>4 Hot Dogs= $22.00 </a:t>
                </a:r>
                <a:endParaRPr lang="en-US" sz="4800" dirty="0"/>
              </a:p>
            </p:txBody>
          </p:sp>
        </p:grpSp>
        <p:pic>
          <p:nvPicPr>
            <p:cNvPr id="27" name="Picture 26" descr="softdrink.jpg"/>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818909" y="29983404"/>
              <a:ext cx="1329367" cy="1311533"/>
            </a:xfrm>
            <a:prstGeom prst="rect">
              <a:avLst/>
            </a:prstGeom>
          </p:spPr>
        </p:pic>
        <p:sp>
          <p:nvSpPr>
            <p:cNvPr id="28" name="TextBox 27"/>
            <p:cNvSpPr txBox="1"/>
            <p:nvPr/>
          </p:nvSpPr>
          <p:spPr>
            <a:xfrm>
              <a:off x="8340436" y="30238441"/>
              <a:ext cx="7517597" cy="830997"/>
            </a:xfrm>
            <a:prstGeom prst="rect">
              <a:avLst/>
            </a:prstGeom>
            <a:noFill/>
          </p:spPr>
          <p:txBody>
            <a:bodyPr wrap="square" rtlCol="0">
              <a:spAutoFit/>
            </a:bodyPr>
            <a:lstStyle/>
            <a:p>
              <a:r>
                <a:rPr lang="en-US" sz="4800" dirty="0" smtClean="0"/>
                <a:t>4 Soft Drinks= $20.00</a:t>
              </a:r>
              <a:endParaRPr lang="en-US" sz="4800" dirty="0"/>
            </a:p>
          </p:txBody>
        </p:sp>
        <p:pic>
          <p:nvPicPr>
            <p:cNvPr id="29" name="Picture 28" descr="beer.png"/>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6089073" y="31683649"/>
              <a:ext cx="1112198" cy="1102178"/>
            </a:xfrm>
            <a:prstGeom prst="rect">
              <a:avLst/>
            </a:prstGeom>
          </p:spPr>
        </p:pic>
        <p:sp>
          <p:nvSpPr>
            <p:cNvPr id="30" name="TextBox 29"/>
            <p:cNvSpPr txBox="1"/>
            <p:nvPr/>
          </p:nvSpPr>
          <p:spPr>
            <a:xfrm>
              <a:off x="8430491" y="31853673"/>
              <a:ext cx="6139371" cy="830997"/>
            </a:xfrm>
            <a:prstGeom prst="rect">
              <a:avLst/>
            </a:prstGeom>
            <a:noFill/>
          </p:spPr>
          <p:txBody>
            <a:bodyPr wrap="square" rtlCol="0">
              <a:spAutoFit/>
            </a:bodyPr>
            <a:lstStyle/>
            <a:p>
              <a:r>
                <a:rPr lang="en-US" sz="4800" dirty="0" smtClean="0"/>
                <a:t>2 Beers= $17.00</a:t>
              </a:r>
              <a:endParaRPr lang="en-US" sz="4800" dirty="0"/>
            </a:p>
          </p:txBody>
        </p:sp>
        <p:sp>
          <p:nvSpPr>
            <p:cNvPr id="31" name="TextBox 30"/>
            <p:cNvSpPr txBox="1"/>
            <p:nvPr/>
          </p:nvSpPr>
          <p:spPr>
            <a:xfrm>
              <a:off x="5368636" y="33128857"/>
              <a:ext cx="9899072" cy="927099"/>
            </a:xfrm>
            <a:prstGeom prst="rect">
              <a:avLst/>
            </a:prstGeom>
            <a:noFill/>
            <a:ln>
              <a:solidFill>
                <a:srgbClr val="000000"/>
              </a:solidFill>
            </a:ln>
          </p:spPr>
          <p:txBody>
            <a:bodyPr wrap="square" rtlCol="0">
              <a:spAutoFit/>
            </a:bodyPr>
            <a:lstStyle/>
            <a:p>
              <a:r>
                <a:rPr lang="en-US" sz="4800" dirty="0" smtClean="0"/>
                <a:t>Total Expenses=$574.00</a:t>
              </a:r>
              <a:endParaRPr lang="en-US" sz="4800" dirty="0"/>
            </a:p>
          </p:txBody>
        </p:sp>
      </p:grpSp>
      <p:pic>
        <p:nvPicPr>
          <p:cNvPr id="32" name="Picture 31"/>
          <p:cNvPicPr>
            <a:picLocks noChangeAspect="1"/>
          </p:cNvPicPr>
          <p:nvPr/>
        </p:nvPicPr>
        <p:blipFill rotWithShape="1">
          <a:blip r:embed="rId9"/>
          <a:srcRect b="3281"/>
          <a:stretch/>
        </p:blipFill>
        <p:spPr>
          <a:xfrm>
            <a:off x="14926658" y="6553200"/>
            <a:ext cx="14105542" cy="10062163"/>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9" name="TextBox 8"/>
          <p:cNvSpPr txBox="1"/>
          <p:nvPr/>
        </p:nvSpPr>
        <p:spPr>
          <a:xfrm>
            <a:off x="14859000" y="30175200"/>
            <a:ext cx="14554200" cy="1523494"/>
          </a:xfrm>
          <a:prstGeom prst="rect">
            <a:avLst/>
          </a:prstGeom>
          <a:noFill/>
        </p:spPr>
        <p:txBody>
          <a:bodyPr wrap="square" rtlCol="0">
            <a:spAutoFit/>
          </a:bodyPr>
          <a:lstStyle/>
          <a:p>
            <a:r>
              <a:rPr lang="en-US" dirty="0" smtClean="0"/>
              <a:t> </a:t>
            </a:r>
            <a:endParaRPr lang="en-US" dirty="0"/>
          </a:p>
        </p:txBody>
      </p:sp>
      <p:sp>
        <p:nvSpPr>
          <p:cNvPr id="14" name="TextBox 13"/>
          <p:cNvSpPr txBox="1"/>
          <p:nvPr/>
        </p:nvSpPr>
        <p:spPr>
          <a:xfrm>
            <a:off x="14859000" y="27954030"/>
            <a:ext cx="14249400" cy="7478970"/>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n-US" sz="4000" i="1" dirty="0" smtClean="0"/>
              <a:t>“Your decision to secure a luxury suite in one of the most prestigious venues in the world can position you to attract new clients and build loyalty with your existing accounts. Beyond the premium amenities, having your company’s name on a suite makes an important statement about your success. Key prospects and valued clients will welcome access to the best sightlines and clubs in AT&amp;T Stadium. Starting today, you can share the defining moments in Cowboys history and strengthen your business relationships in a luxury suite. It’s an investment in your company’s future that can deliver impressive returns year after year</a:t>
            </a:r>
            <a:r>
              <a:rPr lang="en-US" sz="4000" dirty="0" smtClean="0"/>
              <a:t>”</a:t>
            </a:r>
          </a:p>
          <a:p>
            <a:r>
              <a:rPr lang="en-US" sz="4000" dirty="0"/>
              <a:t>	</a:t>
            </a:r>
            <a:r>
              <a:rPr lang="en-US" sz="4000" dirty="0" smtClean="0"/>
              <a:t>	                                  	                        </a:t>
            </a:r>
            <a:r>
              <a:rPr lang="en-US" sz="4000" dirty="0"/>
              <a:t> </a:t>
            </a:r>
            <a:r>
              <a:rPr lang="en-US" sz="4000" dirty="0" smtClean="0"/>
              <a:t>   </a:t>
            </a:r>
            <a:r>
              <a:rPr lang="en-US" sz="4000" dirty="0" smtClean="0"/>
              <a:t>  </a:t>
            </a:r>
            <a:r>
              <a:rPr lang="en-US" sz="4000" dirty="0" smtClean="0"/>
              <a:t>-Dallas Cowboys Website</a:t>
            </a:r>
            <a:endParaRPr lang="en-US" sz="4000" dirty="0"/>
          </a:p>
        </p:txBody>
      </p:sp>
      <p:sp>
        <p:nvSpPr>
          <p:cNvPr id="12" name="TextBox 11"/>
          <p:cNvSpPr txBox="1"/>
          <p:nvPr/>
        </p:nvSpPr>
        <p:spPr>
          <a:xfrm>
            <a:off x="29565600" y="31975247"/>
            <a:ext cx="13868400" cy="6124753"/>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n-US" sz="7200" dirty="0" smtClean="0"/>
              <a:t>References</a:t>
            </a:r>
          </a:p>
          <a:p>
            <a:pPr algn="ctr"/>
            <a:endParaRPr lang="en-US" sz="3200" dirty="0"/>
          </a:p>
          <a:p>
            <a:r>
              <a:rPr lang="en-US" sz="3200" dirty="0" err="1" smtClean="0"/>
              <a:t>Dinces</a:t>
            </a:r>
            <a:r>
              <a:rPr lang="en-US" sz="3200" dirty="0"/>
              <a:t>, Sean. “Fanfare Without the Fans.” </a:t>
            </a:r>
            <a:r>
              <a:rPr lang="en-US" sz="3200" i="1" dirty="0"/>
              <a:t>Jacobin.</a:t>
            </a:r>
            <a:r>
              <a:rPr lang="en-US" sz="3200" dirty="0"/>
              <a:t> Print</a:t>
            </a:r>
          </a:p>
          <a:p>
            <a:pPr algn="ctr"/>
            <a:endParaRPr lang="en-US" sz="3200" dirty="0"/>
          </a:p>
          <a:p>
            <a:r>
              <a:rPr lang="en-US" sz="3200" dirty="0"/>
              <a:t>"Fly-Through: New Atlanta Stadium." YouTube. YouTube. Web. 25 Apr. 2015. &lt;https://</a:t>
            </a:r>
            <a:r>
              <a:rPr lang="en-US" sz="3200" dirty="0" err="1"/>
              <a:t>www.youtube.com</a:t>
            </a:r>
            <a:r>
              <a:rPr lang="en-US" sz="3200" dirty="0"/>
              <a:t>/</a:t>
            </a:r>
            <a:r>
              <a:rPr lang="en-US" sz="3200" dirty="0" err="1"/>
              <a:t>watch?v</a:t>
            </a:r>
            <a:r>
              <a:rPr lang="en-US" sz="3200" dirty="0"/>
              <a:t>=SPKP7FaiqEE&gt;.</a:t>
            </a:r>
          </a:p>
          <a:p>
            <a:r>
              <a:rPr lang="en-US" sz="3200" dirty="0"/>
              <a:t> </a:t>
            </a:r>
          </a:p>
          <a:p>
            <a:r>
              <a:rPr lang="en-US" sz="3200" dirty="0"/>
              <a:t>Team Marketing Report • Sept. 2014 Team Marketing Report. </a:t>
            </a:r>
            <a:r>
              <a:rPr lang="en-US" sz="3200" dirty="0" err="1"/>
              <a:t>Www.teammarketing.com</a:t>
            </a:r>
            <a:r>
              <a:rPr lang="en-US" sz="3200" dirty="0"/>
              <a:t>. Web. 23 Apr. 2015. </a:t>
            </a:r>
            <a:r>
              <a:rPr lang="en-US" sz="3200" dirty="0" smtClean="0"/>
              <a:t>&lt;https</a:t>
            </a:r>
            <a:r>
              <a:rPr lang="en-US" sz="3200" dirty="0"/>
              <a:t>://</a:t>
            </a:r>
            <a:r>
              <a:rPr lang="en-US" sz="3200" dirty="0" err="1"/>
              <a:t>www.teammarketing.com</a:t>
            </a:r>
            <a:r>
              <a:rPr lang="en-US" sz="3200" dirty="0"/>
              <a:t>/public/</a:t>
            </a:r>
            <a:r>
              <a:rPr lang="en-US" sz="3200" dirty="0" err="1"/>
              <a:t>uploadedPDFs</a:t>
            </a:r>
            <a:r>
              <a:rPr lang="en-US" sz="3200" dirty="0"/>
              <a:t>/2014+NFL+FCI+Final+%282%29.</a:t>
            </a:r>
            <a:r>
              <a:rPr lang="en-US" sz="3200" dirty="0" smtClean="0"/>
              <a:t>pdf&gt;.</a:t>
            </a:r>
            <a:endParaRPr lang="en-US" sz="3200" dirty="0"/>
          </a:p>
        </p:txBody>
      </p:sp>
      <p:pic>
        <p:nvPicPr>
          <p:cNvPr id="18" name="Picture 17" descr="dallas.gif"/>
          <p:cNvPicPr>
            <a:picLocks noChangeAspect="1"/>
          </p:cNvPicPr>
          <p:nvPr/>
        </p:nvPicPr>
        <p:blipFill rotWithShape="1">
          <a:blip r:embed="rId10">
            <a:extLst>
              <a:ext uri="{28A0092B-C50C-407E-A947-70E740481C1C}">
                <a14:useLocalDpi xmlns:a14="http://schemas.microsoft.com/office/drawing/2010/main" val="0"/>
              </a:ext>
            </a:extLst>
          </a:blip>
          <a:srcRect l="9525" r="8711"/>
          <a:stretch/>
        </p:blipFill>
        <p:spPr>
          <a:xfrm>
            <a:off x="1371600" y="27127200"/>
            <a:ext cx="12877800" cy="9523935"/>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19253056"/>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2499</TotalTime>
  <Words>1261</Words>
  <Application>Microsoft Macintosh PowerPoint</Application>
  <PresentationFormat>Custom</PresentationFormat>
  <Paragraphs>35</Paragraphs>
  <Slides>1</Slides>
  <Notes>0</Notes>
  <HiddenSlides>0</HiddenSlides>
  <MMClips>0</MMClips>
  <ScaleCrop>false</ScaleCrop>
  <HeadingPairs>
    <vt:vector size="4" baseType="variant">
      <vt:variant>
        <vt:lpstr>Theme</vt:lpstr>
      </vt:variant>
      <vt:variant>
        <vt:i4>1</vt:i4>
      </vt:variant>
      <vt:variant>
        <vt:lpstr>Slide Titles</vt:lpstr>
      </vt:variant>
      <vt:variant>
        <vt:i4>1</vt:i4>
      </vt:variant>
    </vt:vector>
  </HeadingPairs>
  <TitlesOfParts>
    <vt:vector size="2" baseType="lpstr">
      <vt:lpstr>Office Theme</vt:lpstr>
      <vt:lpstr>PowerPoint Presentation</vt:lpstr>
    </vt:vector>
  </TitlesOfParts>
  <Company>Colby College</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Gimond</dc:creator>
  <cp:lastModifiedBy>Kellie Walsh</cp:lastModifiedBy>
  <cp:revision>31</cp:revision>
  <dcterms:created xsi:type="dcterms:W3CDTF">2014-04-08T13:46:32Z</dcterms:created>
  <dcterms:modified xsi:type="dcterms:W3CDTF">2015-04-27T16:02:32Z</dcterms:modified>
</cp:coreProperties>
</file>