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38404800" cy="32918400"/>
  <p:notesSz cx="6858000" cy="9144000"/>
  <p:defaultTextStyle>
    <a:defPPr>
      <a:defRPr lang="en-US"/>
    </a:defPPr>
    <a:lvl1pPr marL="0" algn="l" defTabSz="2037786" rtl="0" eaLnBrk="1" latinLnBrk="0" hangingPunct="1">
      <a:defRPr sz="8000" kern="1200">
        <a:solidFill>
          <a:schemeClr val="tx1"/>
        </a:solidFill>
        <a:latin typeface="+mn-lt"/>
        <a:ea typeface="+mn-ea"/>
        <a:cs typeface="+mn-cs"/>
      </a:defRPr>
    </a:lvl1pPr>
    <a:lvl2pPr marL="2037786" algn="l" defTabSz="2037786" rtl="0" eaLnBrk="1" latinLnBrk="0" hangingPunct="1">
      <a:defRPr sz="8000" kern="1200">
        <a:solidFill>
          <a:schemeClr val="tx1"/>
        </a:solidFill>
        <a:latin typeface="+mn-lt"/>
        <a:ea typeface="+mn-ea"/>
        <a:cs typeface="+mn-cs"/>
      </a:defRPr>
    </a:lvl2pPr>
    <a:lvl3pPr marL="4075572" algn="l" defTabSz="2037786" rtl="0" eaLnBrk="1" latinLnBrk="0" hangingPunct="1">
      <a:defRPr sz="8000" kern="1200">
        <a:solidFill>
          <a:schemeClr val="tx1"/>
        </a:solidFill>
        <a:latin typeface="+mn-lt"/>
        <a:ea typeface="+mn-ea"/>
        <a:cs typeface="+mn-cs"/>
      </a:defRPr>
    </a:lvl3pPr>
    <a:lvl4pPr marL="6113358" algn="l" defTabSz="2037786" rtl="0" eaLnBrk="1" latinLnBrk="0" hangingPunct="1">
      <a:defRPr sz="8000" kern="1200">
        <a:solidFill>
          <a:schemeClr val="tx1"/>
        </a:solidFill>
        <a:latin typeface="+mn-lt"/>
        <a:ea typeface="+mn-ea"/>
        <a:cs typeface="+mn-cs"/>
      </a:defRPr>
    </a:lvl4pPr>
    <a:lvl5pPr marL="8151144" algn="l" defTabSz="2037786" rtl="0" eaLnBrk="1" latinLnBrk="0" hangingPunct="1">
      <a:defRPr sz="8000" kern="1200">
        <a:solidFill>
          <a:schemeClr val="tx1"/>
        </a:solidFill>
        <a:latin typeface="+mn-lt"/>
        <a:ea typeface="+mn-ea"/>
        <a:cs typeface="+mn-cs"/>
      </a:defRPr>
    </a:lvl5pPr>
    <a:lvl6pPr marL="10188931" algn="l" defTabSz="2037786" rtl="0" eaLnBrk="1" latinLnBrk="0" hangingPunct="1">
      <a:defRPr sz="8000" kern="1200">
        <a:solidFill>
          <a:schemeClr val="tx1"/>
        </a:solidFill>
        <a:latin typeface="+mn-lt"/>
        <a:ea typeface="+mn-ea"/>
        <a:cs typeface="+mn-cs"/>
      </a:defRPr>
    </a:lvl6pPr>
    <a:lvl7pPr marL="12226717" algn="l" defTabSz="2037786" rtl="0" eaLnBrk="1" latinLnBrk="0" hangingPunct="1">
      <a:defRPr sz="8000" kern="1200">
        <a:solidFill>
          <a:schemeClr val="tx1"/>
        </a:solidFill>
        <a:latin typeface="+mn-lt"/>
        <a:ea typeface="+mn-ea"/>
        <a:cs typeface="+mn-cs"/>
      </a:defRPr>
    </a:lvl7pPr>
    <a:lvl8pPr marL="14264503" algn="l" defTabSz="2037786" rtl="0" eaLnBrk="1" latinLnBrk="0" hangingPunct="1">
      <a:defRPr sz="8000" kern="1200">
        <a:solidFill>
          <a:schemeClr val="tx1"/>
        </a:solidFill>
        <a:latin typeface="+mn-lt"/>
        <a:ea typeface="+mn-ea"/>
        <a:cs typeface="+mn-cs"/>
      </a:defRPr>
    </a:lvl8pPr>
    <a:lvl9pPr marL="16302289" algn="l" defTabSz="2037786" rtl="0" eaLnBrk="1" latinLnBrk="0" hangingPunct="1">
      <a:defRPr sz="8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620"/>
    <p:restoredTop sz="94660"/>
  </p:normalViewPr>
  <p:slideViewPr>
    <p:cSldViewPr snapToGrid="0" snapToObjects="1">
      <p:cViewPr>
        <p:scale>
          <a:sx n="76" d="100"/>
          <a:sy n="76" d="100"/>
        </p:scale>
        <p:origin x="-80" y="6984"/>
      </p:cViewPr>
      <p:guideLst>
        <p:guide orient="horz" pos="10368"/>
        <p:guide pos="12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10226042"/>
            <a:ext cx="3264408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5760720" y="18653760"/>
            <a:ext cx="26883360" cy="8412480"/>
          </a:xfrm>
        </p:spPr>
        <p:txBody>
          <a:bodyPr/>
          <a:lstStyle>
            <a:lvl1pPr marL="0" indent="0" algn="ctr">
              <a:buNone/>
              <a:defRPr>
                <a:solidFill>
                  <a:schemeClr val="tx1">
                    <a:tint val="75000"/>
                  </a:schemeClr>
                </a:solidFill>
              </a:defRPr>
            </a:lvl1pPr>
            <a:lvl2pPr marL="2037786" indent="0" algn="ctr">
              <a:buNone/>
              <a:defRPr>
                <a:solidFill>
                  <a:schemeClr val="tx1">
                    <a:tint val="75000"/>
                  </a:schemeClr>
                </a:solidFill>
              </a:defRPr>
            </a:lvl2pPr>
            <a:lvl3pPr marL="4075572" indent="0" algn="ctr">
              <a:buNone/>
              <a:defRPr>
                <a:solidFill>
                  <a:schemeClr val="tx1">
                    <a:tint val="75000"/>
                  </a:schemeClr>
                </a:solidFill>
              </a:defRPr>
            </a:lvl3pPr>
            <a:lvl4pPr marL="6113358" indent="0" algn="ctr">
              <a:buNone/>
              <a:defRPr>
                <a:solidFill>
                  <a:schemeClr val="tx1">
                    <a:tint val="75000"/>
                  </a:schemeClr>
                </a:solidFill>
              </a:defRPr>
            </a:lvl4pPr>
            <a:lvl5pPr marL="8151144" indent="0" algn="ctr">
              <a:buNone/>
              <a:defRPr>
                <a:solidFill>
                  <a:schemeClr val="tx1">
                    <a:tint val="75000"/>
                  </a:schemeClr>
                </a:solidFill>
              </a:defRPr>
            </a:lvl5pPr>
            <a:lvl6pPr marL="10188931" indent="0" algn="ctr">
              <a:buNone/>
              <a:defRPr>
                <a:solidFill>
                  <a:schemeClr val="tx1">
                    <a:tint val="75000"/>
                  </a:schemeClr>
                </a:solidFill>
              </a:defRPr>
            </a:lvl6pPr>
            <a:lvl7pPr marL="12226717" indent="0" algn="ctr">
              <a:buNone/>
              <a:defRPr>
                <a:solidFill>
                  <a:schemeClr val="tx1">
                    <a:tint val="75000"/>
                  </a:schemeClr>
                </a:solidFill>
              </a:defRPr>
            </a:lvl7pPr>
            <a:lvl8pPr marL="14264503" indent="0" algn="ctr">
              <a:buNone/>
              <a:defRPr>
                <a:solidFill>
                  <a:schemeClr val="tx1">
                    <a:tint val="75000"/>
                  </a:schemeClr>
                </a:solidFill>
              </a:defRPr>
            </a:lvl8pPr>
            <a:lvl9pPr marL="16302289"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3D52A1-5661-5940-BC51-4D2187C8CA59}" type="datetimeFigureOut">
              <a:rPr lang="en-US" smtClean="0"/>
              <a:t>4/30/14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9209C1-EF87-C04D-9507-2A21FEA4F4A4}" type="slidenum">
              <a:rPr lang="en-US" smtClean="0"/>
              <a:t>‹#›</a:t>
            </a:fld>
            <a:endParaRPr lang="en-US"/>
          </a:p>
        </p:txBody>
      </p:sp>
    </p:spTree>
    <p:extLst>
      <p:ext uri="{BB962C8B-B14F-4D97-AF65-F5344CB8AC3E}">
        <p14:creationId xmlns:p14="http://schemas.microsoft.com/office/powerpoint/2010/main" val="13457301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3D52A1-5661-5940-BC51-4D2187C8CA59}" type="datetimeFigureOut">
              <a:rPr lang="en-US" smtClean="0"/>
              <a:t>4/30/14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9209C1-EF87-C04D-9507-2A21FEA4F4A4}" type="slidenum">
              <a:rPr lang="en-US" smtClean="0"/>
              <a:t>‹#›</a:t>
            </a:fld>
            <a:endParaRPr lang="en-US"/>
          </a:p>
        </p:txBody>
      </p:sp>
    </p:spTree>
    <p:extLst>
      <p:ext uri="{BB962C8B-B14F-4D97-AF65-F5344CB8AC3E}">
        <p14:creationId xmlns:p14="http://schemas.microsoft.com/office/powerpoint/2010/main" val="3309880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843480" y="1318265"/>
            <a:ext cx="864108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20240" y="1318265"/>
            <a:ext cx="2528316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3D52A1-5661-5940-BC51-4D2187C8CA59}" type="datetimeFigureOut">
              <a:rPr lang="en-US" smtClean="0"/>
              <a:t>4/30/14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9209C1-EF87-C04D-9507-2A21FEA4F4A4}" type="slidenum">
              <a:rPr lang="en-US" smtClean="0"/>
              <a:t>‹#›</a:t>
            </a:fld>
            <a:endParaRPr lang="en-US"/>
          </a:p>
        </p:txBody>
      </p:sp>
    </p:spTree>
    <p:extLst>
      <p:ext uri="{BB962C8B-B14F-4D97-AF65-F5344CB8AC3E}">
        <p14:creationId xmlns:p14="http://schemas.microsoft.com/office/powerpoint/2010/main" val="3919183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3D52A1-5661-5940-BC51-4D2187C8CA59}" type="datetimeFigureOut">
              <a:rPr lang="en-US" smtClean="0"/>
              <a:t>4/30/14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9209C1-EF87-C04D-9507-2A21FEA4F4A4}" type="slidenum">
              <a:rPr lang="en-US" smtClean="0"/>
              <a:t>‹#›</a:t>
            </a:fld>
            <a:endParaRPr lang="en-US"/>
          </a:p>
        </p:txBody>
      </p:sp>
    </p:spTree>
    <p:extLst>
      <p:ext uri="{BB962C8B-B14F-4D97-AF65-F5344CB8AC3E}">
        <p14:creationId xmlns:p14="http://schemas.microsoft.com/office/powerpoint/2010/main" val="1420902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5" y="21153122"/>
            <a:ext cx="32644080" cy="6537960"/>
          </a:xfrm>
        </p:spPr>
        <p:txBody>
          <a:bodyPr anchor="t"/>
          <a:lstStyle>
            <a:lvl1pPr algn="l">
              <a:defRPr sz="17800" b="1" cap="all"/>
            </a:lvl1pPr>
          </a:lstStyle>
          <a:p>
            <a:r>
              <a:rPr lang="en-US" smtClean="0"/>
              <a:t>Click to edit Master title style</a:t>
            </a:r>
            <a:endParaRPr lang="en-US"/>
          </a:p>
        </p:txBody>
      </p:sp>
      <p:sp>
        <p:nvSpPr>
          <p:cNvPr id="3" name="Text Placeholder 2"/>
          <p:cNvSpPr>
            <a:spLocks noGrp="1"/>
          </p:cNvSpPr>
          <p:nvPr>
            <p:ph type="body" idx="1"/>
          </p:nvPr>
        </p:nvSpPr>
        <p:spPr>
          <a:xfrm>
            <a:off x="3033715" y="13952225"/>
            <a:ext cx="32644080" cy="7200898"/>
          </a:xfrm>
        </p:spPr>
        <p:txBody>
          <a:bodyPr anchor="b"/>
          <a:lstStyle>
            <a:lvl1pPr marL="0" indent="0">
              <a:buNone/>
              <a:defRPr sz="8900">
                <a:solidFill>
                  <a:schemeClr val="tx1">
                    <a:tint val="75000"/>
                  </a:schemeClr>
                </a:solidFill>
              </a:defRPr>
            </a:lvl1pPr>
            <a:lvl2pPr marL="2037786" indent="0">
              <a:buNone/>
              <a:defRPr sz="8000">
                <a:solidFill>
                  <a:schemeClr val="tx1">
                    <a:tint val="75000"/>
                  </a:schemeClr>
                </a:solidFill>
              </a:defRPr>
            </a:lvl2pPr>
            <a:lvl3pPr marL="4075572" indent="0">
              <a:buNone/>
              <a:defRPr sz="7100">
                <a:solidFill>
                  <a:schemeClr val="tx1">
                    <a:tint val="75000"/>
                  </a:schemeClr>
                </a:solidFill>
              </a:defRPr>
            </a:lvl3pPr>
            <a:lvl4pPr marL="6113358" indent="0">
              <a:buNone/>
              <a:defRPr sz="6200">
                <a:solidFill>
                  <a:schemeClr val="tx1">
                    <a:tint val="75000"/>
                  </a:schemeClr>
                </a:solidFill>
              </a:defRPr>
            </a:lvl4pPr>
            <a:lvl5pPr marL="8151144" indent="0">
              <a:buNone/>
              <a:defRPr sz="6200">
                <a:solidFill>
                  <a:schemeClr val="tx1">
                    <a:tint val="75000"/>
                  </a:schemeClr>
                </a:solidFill>
              </a:defRPr>
            </a:lvl5pPr>
            <a:lvl6pPr marL="10188931" indent="0">
              <a:buNone/>
              <a:defRPr sz="6200">
                <a:solidFill>
                  <a:schemeClr val="tx1">
                    <a:tint val="75000"/>
                  </a:schemeClr>
                </a:solidFill>
              </a:defRPr>
            </a:lvl6pPr>
            <a:lvl7pPr marL="12226717" indent="0">
              <a:buNone/>
              <a:defRPr sz="6200">
                <a:solidFill>
                  <a:schemeClr val="tx1">
                    <a:tint val="75000"/>
                  </a:schemeClr>
                </a:solidFill>
              </a:defRPr>
            </a:lvl7pPr>
            <a:lvl8pPr marL="14264503" indent="0">
              <a:buNone/>
              <a:defRPr sz="6200">
                <a:solidFill>
                  <a:schemeClr val="tx1">
                    <a:tint val="75000"/>
                  </a:schemeClr>
                </a:solidFill>
              </a:defRPr>
            </a:lvl8pPr>
            <a:lvl9pPr marL="16302289" indent="0">
              <a:buNone/>
              <a:defRPr sz="6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3D52A1-5661-5940-BC51-4D2187C8CA59}" type="datetimeFigureOut">
              <a:rPr lang="en-US" smtClean="0"/>
              <a:t>4/30/14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9209C1-EF87-C04D-9507-2A21FEA4F4A4}" type="slidenum">
              <a:rPr lang="en-US" smtClean="0"/>
              <a:t>‹#›</a:t>
            </a:fld>
            <a:endParaRPr lang="en-US"/>
          </a:p>
        </p:txBody>
      </p:sp>
    </p:spTree>
    <p:extLst>
      <p:ext uri="{BB962C8B-B14F-4D97-AF65-F5344CB8AC3E}">
        <p14:creationId xmlns:p14="http://schemas.microsoft.com/office/powerpoint/2010/main" val="1540342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20240" y="7680963"/>
            <a:ext cx="16962120" cy="21724622"/>
          </a:xfrm>
        </p:spPr>
        <p:txBody>
          <a:bodyPr/>
          <a:lstStyle>
            <a:lvl1pPr>
              <a:defRPr sz="12500"/>
            </a:lvl1pPr>
            <a:lvl2pPr>
              <a:defRPr sz="10700"/>
            </a:lvl2pPr>
            <a:lvl3pPr>
              <a:defRPr sz="8900"/>
            </a:lvl3pPr>
            <a:lvl4pPr>
              <a:defRPr sz="8000"/>
            </a:lvl4pPr>
            <a:lvl5pPr>
              <a:defRPr sz="8000"/>
            </a:lvl5pPr>
            <a:lvl6pPr>
              <a:defRPr sz="8000"/>
            </a:lvl6pPr>
            <a:lvl7pPr>
              <a:defRPr sz="8000"/>
            </a:lvl7pPr>
            <a:lvl8pPr>
              <a:defRPr sz="8000"/>
            </a:lvl8pPr>
            <a:lvl9pPr>
              <a:defRPr sz="8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9522440" y="7680963"/>
            <a:ext cx="16962120" cy="21724622"/>
          </a:xfrm>
        </p:spPr>
        <p:txBody>
          <a:bodyPr/>
          <a:lstStyle>
            <a:lvl1pPr>
              <a:defRPr sz="12500"/>
            </a:lvl1pPr>
            <a:lvl2pPr>
              <a:defRPr sz="10700"/>
            </a:lvl2pPr>
            <a:lvl3pPr>
              <a:defRPr sz="8900"/>
            </a:lvl3pPr>
            <a:lvl4pPr>
              <a:defRPr sz="8000"/>
            </a:lvl4pPr>
            <a:lvl5pPr>
              <a:defRPr sz="8000"/>
            </a:lvl5pPr>
            <a:lvl6pPr>
              <a:defRPr sz="8000"/>
            </a:lvl6pPr>
            <a:lvl7pPr>
              <a:defRPr sz="8000"/>
            </a:lvl7pPr>
            <a:lvl8pPr>
              <a:defRPr sz="8000"/>
            </a:lvl8pPr>
            <a:lvl9pPr>
              <a:defRPr sz="8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3D52A1-5661-5940-BC51-4D2187C8CA59}" type="datetimeFigureOut">
              <a:rPr lang="en-US" smtClean="0"/>
              <a:t>4/30/14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9209C1-EF87-C04D-9507-2A21FEA4F4A4}" type="slidenum">
              <a:rPr lang="en-US" smtClean="0"/>
              <a:t>‹#›</a:t>
            </a:fld>
            <a:endParaRPr lang="en-US"/>
          </a:p>
        </p:txBody>
      </p:sp>
    </p:spTree>
    <p:extLst>
      <p:ext uri="{BB962C8B-B14F-4D97-AF65-F5344CB8AC3E}">
        <p14:creationId xmlns:p14="http://schemas.microsoft.com/office/powerpoint/2010/main" val="207371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920240" y="7368542"/>
            <a:ext cx="16968790" cy="3070858"/>
          </a:xfrm>
        </p:spPr>
        <p:txBody>
          <a:bodyPr anchor="b"/>
          <a:lstStyle>
            <a:lvl1pPr marL="0" indent="0">
              <a:buNone/>
              <a:defRPr sz="10700" b="1"/>
            </a:lvl1pPr>
            <a:lvl2pPr marL="2037786" indent="0">
              <a:buNone/>
              <a:defRPr sz="8900" b="1"/>
            </a:lvl2pPr>
            <a:lvl3pPr marL="4075572" indent="0">
              <a:buNone/>
              <a:defRPr sz="8000" b="1"/>
            </a:lvl3pPr>
            <a:lvl4pPr marL="6113358" indent="0">
              <a:buNone/>
              <a:defRPr sz="7100" b="1"/>
            </a:lvl4pPr>
            <a:lvl5pPr marL="8151144" indent="0">
              <a:buNone/>
              <a:defRPr sz="7100" b="1"/>
            </a:lvl5pPr>
            <a:lvl6pPr marL="10188931" indent="0">
              <a:buNone/>
              <a:defRPr sz="7100" b="1"/>
            </a:lvl6pPr>
            <a:lvl7pPr marL="12226717" indent="0">
              <a:buNone/>
              <a:defRPr sz="7100" b="1"/>
            </a:lvl7pPr>
            <a:lvl8pPr marL="14264503" indent="0">
              <a:buNone/>
              <a:defRPr sz="7100" b="1"/>
            </a:lvl8pPr>
            <a:lvl9pPr marL="16302289" indent="0">
              <a:buNone/>
              <a:defRPr sz="7100" b="1"/>
            </a:lvl9pPr>
          </a:lstStyle>
          <a:p>
            <a:pPr lvl="0"/>
            <a:r>
              <a:rPr lang="en-US" smtClean="0"/>
              <a:t>Click to edit Master text styles</a:t>
            </a:r>
          </a:p>
        </p:txBody>
      </p:sp>
      <p:sp>
        <p:nvSpPr>
          <p:cNvPr id="4" name="Content Placeholder 3"/>
          <p:cNvSpPr>
            <a:spLocks noGrp="1"/>
          </p:cNvSpPr>
          <p:nvPr>
            <p:ph sz="half" idx="2"/>
          </p:nvPr>
        </p:nvSpPr>
        <p:spPr>
          <a:xfrm>
            <a:off x="1920240" y="10439400"/>
            <a:ext cx="16968790" cy="18966182"/>
          </a:xfrm>
        </p:spPr>
        <p:txBody>
          <a:bodyPr/>
          <a:lstStyle>
            <a:lvl1pPr>
              <a:defRPr sz="10700"/>
            </a:lvl1pPr>
            <a:lvl2pPr>
              <a:defRPr sz="8900"/>
            </a:lvl2pPr>
            <a:lvl3pPr>
              <a:defRPr sz="8000"/>
            </a:lvl3pPr>
            <a:lvl4pPr>
              <a:defRPr sz="7100"/>
            </a:lvl4pPr>
            <a:lvl5pPr>
              <a:defRPr sz="7100"/>
            </a:lvl5pPr>
            <a:lvl6pPr>
              <a:defRPr sz="7100"/>
            </a:lvl6pPr>
            <a:lvl7pPr>
              <a:defRPr sz="7100"/>
            </a:lvl7pPr>
            <a:lvl8pPr>
              <a:defRPr sz="7100"/>
            </a:lvl8pPr>
            <a:lvl9pPr>
              <a:defRPr sz="7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9509107" y="7368542"/>
            <a:ext cx="16975455" cy="3070858"/>
          </a:xfrm>
        </p:spPr>
        <p:txBody>
          <a:bodyPr anchor="b"/>
          <a:lstStyle>
            <a:lvl1pPr marL="0" indent="0">
              <a:buNone/>
              <a:defRPr sz="10700" b="1"/>
            </a:lvl1pPr>
            <a:lvl2pPr marL="2037786" indent="0">
              <a:buNone/>
              <a:defRPr sz="8900" b="1"/>
            </a:lvl2pPr>
            <a:lvl3pPr marL="4075572" indent="0">
              <a:buNone/>
              <a:defRPr sz="8000" b="1"/>
            </a:lvl3pPr>
            <a:lvl4pPr marL="6113358" indent="0">
              <a:buNone/>
              <a:defRPr sz="7100" b="1"/>
            </a:lvl4pPr>
            <a:lvl5pPr marL="8151144" indent="0">
              <a:buNone/>
              <a:defRPr sz="7100" b="1"/>
            </a:lvl5pPr>
            <a:lvl6pPr marL="10188931" indent="0">
              <a:buNone/>
              <a:defRPr sz="7100" b="1"/>
            </a:lvl6pPr>
            <a:lvl7pPr marL="12226717" indent="0">
              <a:buNone/>
              <a:defRPr sz="7100" b="1"/>
            </a:lvl7pPr>
            <a:lvl8pPr marL="14264503" indent="0">
              <a:buNone/>
              <a:defRPr sz="7100" b="1"/>
            </a:lvl8pPr>
            <a:lvl9pPr marL="16302289" indent="0">
              <a:buNone/>
              <a:defRPr sz="7100" b="1"/>
            </a:lvl9pPr>
          </a:lstStyle>
          <a:p>
            <a:pPr lvl="0"/>
            <a:r>
              <a:rPr lang="en-US" smtClean="0"/>
              <a:t>Click to edit Master text styles</a:t>
            </a:r>
          </a:p>
        </p:txBody>
      </p:sp>
      <p:sp>
        <p:nvSpPr>
          <p:cNvPr id="6" name="Content Placeholder 5"/>
          <p:cNvSpPr>
            <a:spLocks noGrp="1"/>
          </p:cNvSpPr>
          <p:nvPr>
            <p:ph sz="quarter" idx="4"/>
          </p:nvPr>
        </p:nvSpPr>
        <p:spPr>
          <a:xfrm>
            <a:off x="19509107" y="10439400"/>
            <a:ext cx="16975455" cy="18966182"/>
          </a:xfrm>
        </p:spPr>
        <p:txBody>
          <a:bodyPr/>
          <a:lstStyle>
            <a:lvl1pPr>
              <a:defRPr sz="10700"/>
            </a:lvl1pPr>
            <a:lvl2pPr>
              <a:defRPr sz="8900"/>
            </a:lvl2pPr>
            <a:lvl3pPr>
              <a:defRPr sz="8000"/>
            </a:lvl3pPr>
            <a:lvl4pPr>
              <a:defRPr sz="7100"/>
            </a:lvl4pPr>
            <a:lvl5pPr>
              <a:defRPr sz="7100"/>
            </a:lvl5pPr>
            <a:lvl6pPr>
              <a:defRPr sz="7100"/>
            </a:lvl6pPr>
            <a:lvl7pPr>
              <a:defRPr sz="7100"/>
            </a:lvl7pPr>
            <a:lvl8pPr>
              <a:defRPr sz="7100"/>
            </a:lvl8pPr>
            <a:lvl9pPr>
              <a:defRPr sz="7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3D52A1-5661-5940-BC51-4D2187C8CA59}" type="datetimeFigureOut">
              <a:rPr lang="en-US" smtClean="0"/>
              <a:t>4/30/14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9209C1-EF87-C04D-9507-2A21FEA4F4A4}" type="slidenum">
              <a:rPr lang="en-US" smtClean="0"/>
              <a:t>‹#›</a:t>
            </a:fld>
            <a:endParaRPr lang="en-US"/>
          </a:p>
        </p:txBody>
      </p:sp>
    </p:spTree>
    <p:extLst>
      <p:ext uri="{BB962C8B-B14F-4D97-AF65-F5344CB8AC3E}">
        <p14:creationId xmlns:p14="http://schemas.microsoft.com/office/powerpoint/2010/main" val="1886157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3D52A1-5661-5940-BC51-4D2187C8CA59}" type="datetimeFigureOut">
              <a:rPr lang="en-US" smtClean="0"/>
              <a:t>4/30/14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9209C1-EF87-C04D-9507-2A21FEA4F4A4}" type="slidenum">
              <a:rPr lang="en-US" smtClean="0"/>
              <a:t>‹#›</a:t>
            </a:fld>
            <a:endParaRPr lang="en-US"/>
          </a:p>
        </p:txBody>
      </p:sp>
    </p:spTree>
    <p:extLst>
      <p:ext uri="{BB962C8B-B14F-4D97-AF65-F5344CB8AC3E}">
        <p14:creationId xmlns:p14="http://schemas.microsoft.com/office/powerpoint/2010/main" val="2025676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3D52A1-5661-5940-BC51-4D2187C8CA59}" type="datetimeFigureOut">
              <a:rPr lang="en-US" smtClean="0"/>
              <a:t>4/30/14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9209C1-EF87-C04D-9507-2A21FEA4F4A4}" type="slidenum">
              <a:rPr lang="en-US" smtClean="0"/>
              <a:t>‹#›</a:t>
            </a:fld>
            <a:endParaRPr lang="en-US"/>
          </a:p>
        </p:txBody>
      </p:sp>
    </p:spTree>
    <p:extLst>
      <p:ext uri="{BB962C8B-B14F-4D97-AF65-F5344CB8AC3E}">
        <p14:creationId xmlns:p14="http://schemas.microsoft.com/office/powerpoint/2010/main" val="4291698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242" y="1310640"/>
            <a:ext cx="12634915" cy="5577840"/>
          </a:xfrm>
        </p:spPr>
        <p:txBody>
          <a:bodyPr anchor="b"/>
          <a:lstStyle>
            <a:lvl1pPr algn="l">
              <a:defRPr sz="8900" b="1"/>
            </a:lvl1pPr>
          </a:lstStyle>
          <a:p>
            <a:r>
              <a:rPr lang="en-US" smtClean="0"/>
              <a:t>Click to edit Master title style</a:t>
            </a:r>
            <a:endParaRPr lang="en-US"/>
          </a:p>
        </p:txBody>
      </p:sp>
      <p:sp>
        <p:nvSpPr>
          <p:cNvPr id="3" name="Content Placeholder 2"/>
          <p:cNvSpPr>
            <a:spLocks noGrp="1"/>
          </p:cNvSpPr>
          <p:nvPr>
            <p:ph idx="1"/>
          </p:nvPr>
        </p:nvSpPr>
        <p:spPr>
          <a:xfrm>
            <a:off x="15015210" y="1310643"/>
            <a:ext cx="21469350" cy="28094942"/>
          </a:xfrm>
        </p:spPr>
        <p:txBody>
          <a:bodyPr/>
          <a:lstStyle>
            <a:lvl1pPr>
              <a:defRPr sz="14300"/>
            </a:lvl1pPr>
            <a:lvl2pPr>
              <a:defRPr sz="12500"/>
            </a:lvl2pPr>
            <a:lvl3pPr>
              <a:defRPr sz="10700"/>
            </a:lvl3pPr>
            <a:lvl4pPr>
              <a:defRPr sz="8900"/>
            </a:lvl4pPr>
            <a:lvl5pPr>
              <a:defRPr sz="8900"/>
            </a:lvl5pPr>
            <a:lvl6pPr>
              <a:defRPr sz="8900"/>
            </a:lvl6pPr>
            <a:lvl7pPr>
              <a:defRPr sz="8900"/>
            </a:lvl7pPr>
            <a:lvl8pPr>
              <a:defRPr sz="8900"/>
            </a:lvl8pPr>
            <a:lvl9pPr>
              <a:defRPr sz="8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920242" y="6888483"/>
            <a:ext cx="12634915" cy="22517102"/>
          </a:xfrm>
        </p:spPr>
        <p:txBody>
          <a:bodyPr/>
          <a:lstStyle>
            <a:lvl1pPr marL="0" indent="0">
              <a:buNone/>
              <a:defRPr sz="6200"/>
            </a:lvl1pPr>
            <a:lvl2pPr marL="2037786" indent="0">
              <a:buNone/>
              <a:defRPr sz="5300"/>
            </a:lvl2pPr>
            <a:lvl3pPr marL="4075572" indent="0">
              <a:buNone/>
              <a:defRPr sz="4500"/>
            </a:lvl3pPr>
            <a:lvl4pPr marL="6113358" indent="0">
              <a:buNone/>
              <a:defRPr sz="4000"/>
            </a:lvl4pPr>
            <a:lvl5pPr marL="8151144" indent="0">
              <a:buNone/>
              <a:defRPr sz="4000"/>
            </a:lvl5pPr>
            <a:lvl6pPr marL="10188931" indent="0">
              <a:buNone/>
              <a:defRPr sz="4000"/>
            </a:lvl6pPr>
            <a:lvl7pPr marL="12226717" indent="0">
              <a:buNone/>
              <a:defRPr sz="4000"/>
            </a:lvl7pPr>
            <a:lvl8pPr marL="14264503" indent="0">
              <a:buNone/>
              <a:defRPr sz="4000"/>
            </a:lvl8pPr>
            <a:lvl9pPr marL="16302289" indent="0">
              <a:buNone/>
              <a:defRPr sz="4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3D52A1-5661-5940-BC51-4D2187C8CA59}" type="datetimeFigureOut">
              <a:rPr lang="en-US" smtClean="0"/>
              <a:t>4/30/14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9209C1-EF87-C04D-9507-2A21FEA4F4A4}" type="slidenum">
              <a:rPr lang="en-US" smtClean="0"/>
              <a:t>‹#›</a:t>
            </a:fld>
            <a:endParaRPr lang="en-US"/>
          </a:p>
        </p:txBody>
      </p:sp>
    </p:spTree>
    <p:extLst>
      <p:ext uri="{BB962C8B-B14F-4D97-AF65-F5344CB8AC3E}">
        <p14:creationId xmlns:p14="http://schemas.microsoft.com/office/powerpoint/2010/main" val="2032751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7610" y="23042880"/>
            <a:ext cx="23042880" cy="2720342"/>
          </a:xfrm>
        </p:spPr>
        <p:txBody>
          <a:bodyPr anchor="b"/>
          <a:lstStyle>
            <a:lvl1pPr algn="l">
              <a:defRPr sz="8900" b="1"/>
            </a:lvl1pPr>
          </a:lstStyle>
          <a:p>
            <a:r>
              <a:rPr lang="en-US" smtClean="0"/>
              <a:t>Click to edit Master title style</a:t>
            </a:r>
            <a:endParaRPr lang="en-US"/>
          </a:p>
        </p:txBody>
      </p:sp>
      <p:sp>
        <p:nvSpPr>
          <p:cNvPr id="3" name="Picture Placeholder 2"/>
          <p:cNvSpPr>
            <a:spLocks noGrp="1"/>
          </p:cNvSpPr>
          <p:nvPr>
            <p:ph type="pic" idx="1"/>
          </p:nvPr>
        </p:nvSpPr>
        <p:spPr>
          <a:xfrm>
            <a:off x="7527610" y="2941320"/>
            <a:ext cx="23042880" cy="19751040"/>
          </a:xfrm>
        </p:spPr>
        <p:txBody>
          <a:bodyPr/>
          <a:lstStyle>
            <a:lvl1pPr marL="0" indent="0">
              <a:buNone/>
              <a:defRPr sz="14300"/>
            </a:lvl1pPr>
            <a:lvl2pPr marL="2037786" indent="0">
              <a:buNone/>
              <a:defRPr sz="12500"/>
            </a:lvl2pPr>
            <a:lvl3pPr marL="4075572" indent="0">
              <a:buNone/>
              <a:defRPr sz="10700"/>
            </a:lvl3pPr>
            <a:lvl4pPr marL="6113358" indent="0">
              <a:buNone/>
              <a:defRPr sz="8900"/>
            </a:lvl4pPr>
            <a:lvl5pPr marL="8151144" indent="0">
              <a:buNone/>
              <a:defRPr sz="8900"/>
            </a:lvl5pPr>
            <a:lvl6pPr marL="10188931" indent="0">
              <a:buNone/>
              <a:defRPr sz="8900"/>
            </a:lvl6pPr>
            <a:lvl7pPr marL="12226717" indent="0">
              <a:buNone/>
              <a:defRPr sz="8900"/>
            </a:lvl7pPr>
            <a:lvl8pPr marL="14264503" indent="0">
              <a:buNone/>
              <a:defRPr sz="8900"/>
            </a:lvl8pPr>
            <a:lvl9pPr marL="16302289" indent="0">
              <a:buNone/>
              <a:defRPr sz="8900"/>
            </a:lvl9pPr>
          </a:lstStyle>
          <a:p>
            <a:endParaRPr lang="en-US"/>
          </a:p>
        </p:txBody>
      </p:sp>
      <p:sp>
        <p:nvSpPr>
          <p:cNvPr id="4" name="Text Placeholder 3"/>
          <p:cNvSpPr>
            <a:spLocks noGrp="1"/>
          </p:cNvSpPr>
          <p:nvPr>
            <p:ph type="body" sz="half" idx="2"/>
          </p:nvPr>
        </p:nvSpPr>
        <p:spPr>
          <a:xfrm>
            <a:off x="7527610" y="25763222"/>
            <a:ext cx="23042880" cy="3863338"/>
          </a:xfrm>
        </p:spPr>
        <p:txBody>
          <a:bodyPr/>
          <a:lstStyle>
            <a:lvl1pPr marL="0" indent="0">
              <a:buNone/>
              <a:defRPr sz="6200"/>
            </a:lvl1pPr>
            <a:lvl2pPr marL="2037786" indent="0">
              <a:buNone/>
              <a:defRPr sz="5300"/>
            </a:lvl2pPr>
            <a:lvl3pPr marL="4075572" indent="0">
              <a:buNone/>
              <a:defRPr sz="4500"/>
            </a:lvl3pPr>
            <a:lvl4pPr marL="6113358" indent="0">
              <a:buNone/>
              <a:defRPr sz="4000"/>
            </a:lvl4pPr>
            <a:lvl5pPr marL="8151144" indent="0">
              <a:buNone/>
              <a:defRPr sz="4000"/>
            </a:lvl5pPr>
            <a:lvl6pPr marL="10188931" indent="0">
              <a:buNone/>
              <a:defRPr sz="4000"/>
            </a:lvl6pPr>
            <a:lvl7pPr marL="12226717" indent="0">
              <a:buNone/>
              <a:defRPr sz="4000"/>
            </a:lvl7pPr>
            <a:lvl8pPr marL="14264503" indent="0">
              <a:buNone/>
              <a:defRPr sz="4000"/>
            </a:lvl8pPr>
            <a:lvl9pPr marL="16302289" indent="0">
              <a:buNone/>
              <a:defRPr sz="4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3D52A1-5661-5940-BC51-4D2187C8CA59}" type="datetimeFigureOut">
              <a:rPr lang="en-US" smtClean="0"/>
              <a:t>4/30/14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9209C1-EF87-C04D-9507-2A21FEA4F4A4}" type="slidenum">
              <a:rPr lang="en-US" smtClean="0"/>
              <a:t>‹#›</a:t>
            </a:fld>
            <a:endParaRPr lang="en-US"/>
          </a:p>
        </p:txBody>
      </p:sp>
    </p:spTree>
    <p:extLst>
      <p:ext uri="{BB962C8B-B14F-4D97-AF65-F5344CB8AC3E}">
        <p14:creationId xmlns:p14="http://schemas.microsoft.com/office/powerpoint/2010/main" val="34174213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20240" y="1318262"/>
            <a:ext cx="34564320" cy="5486400"/>
          </a:xfrm>
          <a:prstGeom prst="rect">
            <a:avLst/>
          </a:prstGeom>
        </p:spPr>
        <p:txBody>
          <a:bodyPr vert="horz" lIns="407557" tIns="203779" rIns="407557" bIns="20377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920240" y="7680963"/>
            <a:ext cx="34564320" cy="21724622"/>
          </a:xfrm>
          <a:prstGeom prst="rect">
            <a:avLst/>
          </a:prstGeom>
        </p:spPr>
        <p:txBody>
          <a:bodyPr vert="horz" lIns="407557" tIns="203779" rIns="407557" bIns="20377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920240" y="30510482"/>
            <a:ext cx="8961120" cy="1752600"/>
          </a:xfrm>
          <a:prstGeom prst="rect">
            <a:avLst/>
          </a:prstGeom>
        </p:spPr>
        <p:txBody>
          <a:bodyPr vert="horz" lIns="407557" tIns="203779" rIns="407557" bIns="203779" rtlCol="0" anchor="ctr"/>
          <a:lstStyle>
            <a:lvl1pPr algn="l">
              <a:defRPr sz="5300">
                <a:solidFill>
                  <a:schemeClr val="tx1">
                    <a:tint val="75000"/>
                  </a:schemeClr>
                </a:solidFill>
              </a:defRPr>
            </a:lvl1pPr>
          </a:lstStyle>
          <a:p>
            <a:fld id="{443D52A1-5661-5940-BC51-4D2187C8CA59}" type="datetimeFigureOut">
              <a:rPr lang="en-US" smtClean="0"/>
              <a:t>4/30/14</a:t>
            </a:fld>
            <a:endParaRPr lang="en-US"/>
          </a:p>
        </p:txBody>
      </p:sp>
      <p:sp>
        <p:nvSpPr>
          <p:cNvPr id="5" name="Footer Placeholder 4"/>
          <p:cNvSpPr>
            <a:spLocks noGrp="1"/>
          </p:cNvSpPr>
          <p:nvPr>
            <p:ph type="ftr" sz="quarter" idx="3"/>
          </p:nvPr>
        </p:nvSpPr>
        <p:spPr>
          <a:xfrm>
            <a:off x="13121640" y="30510482"/>
            <a:ext cx="12161520" cy="1752600"/>
          </a:xfrm>
          <a:prstGeom prst="rect">
            <a:avLst/>
          </a:prstGeom>
        </p:spPr>
        <p:txBody>
          <a:bodyPr vert="horz" lIns="407557" tIns="203779" rIns="407557" bIns="203779" rtlCol="0" anchor="ctr"/>
          <a:lstStyle>
            <a:lvl1pPr algn="ctr">
              <a:defRPr sz="5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7523440" y="30510482"/>
            <a:ext cx="8961120" cy="1752600"/>
          </a:xfrm>
          <a:prstGeom prst="rect">
            <a:avLst/>
          </a:prstGeom>
        </p:spPr>
        <p:txBody>
          <a:bodyPr vert="horz" lIns="407557" tIns="203779" rIns="407557" bIns="203779" rtlCol="0" anchor="ctr"/>
          <a:lstStyle>
            <a:lvl1pPr algn="r">
              <a:defRPr sz="5300">
                <a:solidFill>
                  <a:schemeClr val="tx1">
                    <a:tint val="75000"/>
                  </a:schemeClr>
                </a:solidFill>
              </a:defRPr>
            </a:lvl1pPr>
          </a:lstStyle>
          <a:p>
            <a:fld id="{369209C1-EF87-C04D-9507-2A21FEA4F4A4}" type="slidenum">
              <a:rPr lang="en-US" smtClean="0"/>
              <a:t>‹#›</a:t>
            </a:fld>
            <a:endParaRPr lang="en-US"/>
          </a:p>
        </p:txBody>
      </p:sp>
    </p:spTree>
    <p:extLst>
      <p:ext uri="{BB962C8B-B14F-4D97-AF65-F5344CB8AC3E}">
        <p14:creationId xmlns:p14="http://schemas.microsoft.com/office/powerpoint/2010/main" val="9713262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037786" rtl="0" eaLnBrk="1" latinLnBrk="0" hangingPunct="1">
        <a:spcBef>
          <a:spcPct val="0"/>
        </a:spcBef>
        <a:buNone/>
        <a:defRPr sz="19600" kern="1200">
          <a:solidFill>
            <a:schemeClr val="tx1"/>
          </a:solidFill>
          <a:latin typeface="+mj-lt"/>
          <a:ea typeface="+mj-ea"/>
          <a:cs typeface="+mj-cs"/>
        </a:defRPr>
      </a:lvl1pPr>
    </p:titleStyle>
    <p:bodyStyle>
      <a:lvl1pPr marL="1528340" indent="-1528340" algn="l" defTabSz="2037786" rtl="0" eaLnBrk="1" latinLnBrk="0" hangingPunct="1">
        <a:spcBef>
          <a:spcPct val="20000"/>
        </a:spcBef>
        <a:buFont typeface="Arial"/>
        <a:buChar char="•"/>
        <a:defRPr sz="14300" kern="1200">
          <a:solidFill>
            <a:schemeClr val="tx1"/>
          </a:solidFill>
          <a:latin typeface="+mn-lt"/>
          <a:ea typeface="+mn-ea"/>
          <a:cs typeface="+mn-cs"/>
        </a:defRPr>
      </a:lvl1pPr>
      <a:lvl2pPr marL="3311402" indent="-1273616" algn="l" defTabSz="2037786" rtl="0" eaLnBrk="1" latinLnBrk="0" hangingPunct="1">
        <a:spcBef>
          <a:spcPct val="20000"/>
        </a:spcBef>
        <a:buFont typeface="Arial"/>
        <a:buChar char="–"/>
        <a:defRPr sz="12500" kern="1200">
          <a:solidFill>
            <a:schemeClr val="tx1"/>
          </a:solidFill>
          <a:latin typeface="+mn-lt"/>
          <a:ea typeface="+mn-ea"/>
          <a:cs typeface="+mn-cs"/>
        </a:defRPr>
      </a:lvl2pPr>
      <a:lvl3pPr marL="5094465" indent="-1018893" algn="l" defTabSz="2037786" rtl="0" eaLnBrk="1" latinLnBrk="0" hangingPunct="1">
        <a:spcBef>
          <a:spcPct val="20000"/>
        </a:spcBef>
        <a:buFont typeface="Arial"/>
        <a:buChar char="•"/>
        <a:defRPr sz="10700" kern="1200">
          <a:solidFill>
            <a:schemeClr val="tx1"/>
          </a:solidFill>
          <a:latin typeface="+mn-lt"/>
          <a:ea typeface="+mn-ea"/>
          <a:cs typeface="+mn-cs"/>
        </a:defRPr>
      </a:lvl3pPr>
      <a:lvl4pPr marL="7132251" indent="-1018893" algn="l" defTabSz="2037786" rtl="0" eaLnBrk="1" latinLnBrk="0" hangingPunct="1">
        <a:spcBef>
          <a:spcPct val="20000"/>
        </a:spcBef>
        <a:buFont typeface="Arial"/>
        <a:buChar char="–"/>
        <a:defRPr sz="8900" kern="1200">
          <a:solidFill>
            <a:schemeClr val="tx1"/>
          </a:solidFill>
          <a:latin typeface="+mn-lt"/>
          <a:ea typeface="+mn-ea"/>
          <a:cs typeface="+mn-cs"/>
        </a:defRPr>
      </a:lvl4pPr>
      <a:lvl5pPr marL="9170038" indent="-1018893" algn="l" defTabSz="2037786" rtl="0" eaLnBrk="1" latinLnBrk="0" hangingPunct="1">
        <a:spcBef>
          <a:spcPct val="20000"/>
        </a:spcBef>
        <a:buFont typeface="Arial"/>
        <a:buChar char="»"/>
        <a:defRPr sz="8900" kern="1200">
          <a:solidFill>
            <a:schemeClr val="tx1"/>
          </a:solidFill>
          <a:latin typeface="+mn-lt"/>
          <a:ea typeface="+mn-ea"/>
          <a:cs typeface="+mn-cs"/>
        </a:defRPr>
      </a:lvl5pPr>
      <a:lvl6pPr marL="11207824" indent="-1018893" algn="l" defTabSz="2037786" rtl="0" eaLnBrk="1" latinLnBrk="0" hangingPunct="1">
        <a:spcBef>
          <a:spcPct val="20000"/>
        </a:spcBef>
        <a:buFont typeface="Arial"/>
        <a:buChar char="•"/>
        <a:defRPr sz="8900" kern="1200">
          <a:solidFill>
            <a:schemeClr val="tx1"/>
          </a:solidFill>
          <a:latin typeface="+mn-lt"/>
          <a:ea typeface="+mn-ea"/>
          <a:cs typeface="+mn-cs"/>
        </a:defRPr>
      </a:lvl6pPr>
      <a:lvl7pPr marL="13245610" indent="-1018893" algn="l" defTabSz="2037786" rtl="0" eaLnBrk="1" latinLnBrk="0" hangingPunct="1">
        <a:spcBef>
          <a:spcPct val="20000"/>
        </a:spcBef>
        <a:buFont typeface="Arial"/>
        <a:buChar char="•"/>
        <a:defRPr sz="8900" kern="1200">
          <a:solidFill>
            <a:schemeClr val="tx1"/>
          </a:solidFill>
          <a:latin typeface="+mn-lt"/>
          <a:ea typeface="+mn-ea"/>
          <a:cs typeface="+mn-cs"/>
        </a:defRPr>
      </a:lvl7pPr>
      <a:lvl8pPr marL="15283396" indent="-1018893" algn="l" defTabSz="2037786" rtl="0" eaLnBrk="1" latinLnBrk="0" hangingPunct="1">
        <a:spcBef>
          <a:spcPct val="20000"/>
        </a:spcBef>
        <a:buFont typeface="Arial"/>
        <a:buChar char="•"/>
        <a:defRPr sz="8900" kern="1200">
          <a:solidFill>
            <a:schemeClr val="tx1"/>
          </a:solidFill>
          <a:latin typeface="+mn-lt"/>
          <a:ea typeface="+mn-ea"/>
          <a:cs typeface="+mn-cs"/>
        </a:defRPr>
      </a:lvl8pPr>
      <a:lvl9pPr marL="17321182" indent="-1018893" algn="l" defTabSz="2037786" rtl="0" eaLnBrk="1" latinLnBrk="0" hangingPunct="1">
        <a:spcBef>
          <a:spcPct val="20000"/>
        </a:spcBef>
        <a:buFont typeface="Arial"/>
        <a:buChar char="•"/>
        <a:defRPr sz="8900" kern="1200">
          <a:solidFill>
            <a:schemeClr val="tx1"/>
          </a:solidFill>
          <a:latin typeface="+mn-lt"/>
          <a:ea typeface="+mn-ea"/>
          <a:cs typeface="+mn-cs"/>
        </a:defRPr>
      </a:lvl9pPr>
    </p:bodyStyle>
    <p:otherStyle>
      <a:defPPr>
        <a:defRPr lang="en-US"/>
      </a:defPPr>
      <a:lvl1pPr marL="0" algn="l" defTabSz="2037786" rtl="0" eaLnBrk="1" latinLnBrk="0" hangingPunct="1">
        <a:defRPr sz="8000" kern="1200">
          <a:solidFill>
            <a:schemeClr val="tx1"/>
          </a:solidFill>
          <a:latin typeface="+mn-lt"/>
          <a:ea typeface="+mn-ea"/>
          <a:cs typeface="+mn-cs"/>
        </a:defRPr>
      </a:lvl1pPr>
      <a:lvl2pPr marL="2037786" algn="l" defTabSz="2037786" rtl="0" eaLnBrk="1" latinLnBrk="0" hangingPunct="1">
        <a:defRPr sz="8000" kern="1200">
          <a:solidFill>
            <a:schemeClr val="tx1"/>
          </a:solidFill>
          <a:latin typeface="+mn-lt"/>
          <a:ea typeface="+mn-ea"/>
          <a:cs typeface="+mn-cs"/>
        </a:defRPr>
      </a:lvl2pPr>
      <a:lvl3pPr marL="4075572" algn="l" defTabSz="2037786" rtl="0" eaLnBrk="1" latinLnBrk="0" hangingPunct="1">
        <a:defRPr sz="8000" kern="1200">
          <a:solidFill>
            <a:schemeClr val="tx1"/>
          </a:solidFill>
          <a:latin typeface="+mn-lt"/>
          <a:ea typeface="+mn-ea"/>
          <a:cs typeface="+mn-cs"/>
        </a:defRPr>
      </a:lvl3pPr>
      <a:lvl4pPr marL="6113358" algn="l" defTabSz="2037786" rtl="0" eaLnBrk="1" latinLnBrk="0" hangingPunct="1">
        <a:defRPr sz="8000" kern="1200">
          <a:solidFill>
            <a:schemeClr val="tx1"/>
          </a:solidFill>
          <a:latin typeface="+mn-lt"/>
          <a:ea typeface="+mn-ea"/>
          <a:cs typeface="+mn-cs"/>
        </a:defRPr>
      </a:lvl4pPr>
      <a:lvl5pPr marL="8151144" algn="l" defTabSz="2037786" rtl="0" eaLnBrk="1" latinLnBrk="0" hangingPunct="1">
        <a:defRPr sz="8000" kern="1200">
          <a:solidFill>
            <a:schemeClr val="tx1"/>
          </a:solidFill>
          <a:latin typeface="+mn-lt"/>
          <a:ea typeface="+mn-ea"/>
          <a:cs typeface="+mn-cs"/>
        </a:defRPr>
      </a:lvl5pPr>
      <a:lvl6pPr marL="10188931" algn="l" defTabSz="2037786" rtl="0" eaLnBrk="1" latinLnBrk="0" hangingPunct="1">
        <a:defRPr sz="8000" kern="1200">
          <a:solidFill>
            <a:schemeClr val="tx1"/>
          </a:solidFill>
          <a:latin typeface="+mn-lt"/>
          <a:ea typeface="+mn-ea"/>
          <a:cs typeface="+mn-cs"/>
        </a:defRPr>
      </a:lvl6pPr>
      <a:lvl7pPr marL="12226717" algn="l" defTabSz="2037786" rtl="0" eaLnBrk="1" latinLnBrk="0" hangingPunct="1">
        <a:defRPr sz="8000" kern="1200">
          <a:solidFill>
            <a:schemeClr val="tx1"/>
          </a:solidFill>
          <a:latin typeface="+mn-lt"/>
          <a:ea typeface="+mn-ea"/>
          <a:cs typeface="+mn-cs"/>
        </a:defRPr>
      </a:lvl7pPr>
      <a:lvl8pPr marL="14264503" algn="l" defTabSz="2037786" rtl="0" eaLnBrk="1" latinLnBrk="0" hangingPunct="1">
        <a:defRPr sz="8000" kern="1200">
          <a:solidFill>
            <a:schemeClr val="tx1"/>
          </a:solidFill>
          <a:latin typeface="+mn-lt"/>
          <a:ea typeface="+mn-ea"/>
          <a:cs typeface="+mn-cs"/>
        </a:defRPr>
      </a:lvl8pPr>
      <a:lvl9pPr marL="16302289" algn="l" defTabSz="2037786" rtl="0" eaLnBrk="1" latinLnBrk="0" hangingPunct="1">
        <a:defRPr sz="8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5" Type="http://schemas.openxmlformats.org/officeDocument/2006/relationships/image" Target="../media/image4.jpg"/><Relationship Id="rId6" Type="http://schemas.openxmlformats.org/officeDocument/2006/relationships/image" Target="../media/image5.png"/><Relationship Id="rId7" Type="http://schemas.openxmlformats.org/officeDocument/2006/relationships/image" Target="../media/image6.jpg"/><Relationship Id="rId8" Type="http://schemas.openxmlformats.org/officeDocument/2006/relationships/image" Target="../media/image7.jpg"/><Relationship Id="rId9" Type="http://schemas.openxmlformats.org/officeDocument/2006/relationships/image" Target="../media/image8.jpeg"/><Relationship Id="rId1" Type="http://schemas.openxmlformats.org/officeDocument/2006/relationships/slideLayout" Target="../slideLayouts/slideLayout1.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1116266" y="11311675"/>
            <a:ext cx="14030658" cy="14989088"/>
          </a:xfrm>
          <a:prstGeom prst="rect">
            <a:avLst/>
          </a:prstGeom>
          <a:solidFill>
            <a:srgbClr val="FFFFFF"/>
          </a:solidFill>
          <a:ln w="3175"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8" name="Group 17"/>
          <p:cNvGrpSpPr/>
          <p:nvPr/>
        </p:nvGrpSpPr>
        <p:grpSpPr>
          <a:xfrm>
            <a:off x="493798" y="12489002"/>
            <a:ext cx="24088661" cy="17490859"/>
            <a:chOff x="351560" y="13247506"/>
            <a:chExt cx="24088661" cy="9157340"/>
          </a:xfrm>
        </p:grpSpPr>
        <p:sp>
          <p:nvSpPr>
            <p:cNvPr id="27" name="Rectangle 26"/>
            <p:cNvSpPr/>
            <p:nvPr/>
          </p:nvSpPr>
          <p:spPr>
            <a:xfrm>
              <a:off x="351560" y="13247506"/>
              <a:ext cx="10238912" cy="9157340"/>
            </a:xfrm>
            <a:prstGeom prst="rect">
              <a:avLst/>
            </a:prstGeom>
            <a:solidFill>
              <a:srgbClr val="FFFFFF"/>
            </a:solidFill>
            <a:ln w="3175"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11302223" y="19496354"/>
              <a:ext cx="13137998" cy="950705"/>
            </a:xfrm>
            <a:prstGeom prst="rect">
              <a:avLst/>
            </a:prstGeom>
            <a:noFill/>
          </p:spPr>
          <p:txBody>
            <a:bodyPr wrap="square" rtlCol="0">
              <a:spAutoFit/>
            </a:bodyPr>
            <a:lstStyle/>
            <a:p>
              <a:r>
                <a:rPr lang="en-US" sz="2800" b="1" dirty="0" smtClean="0"/>
                <a:t>Water Bodies Sampled:</a:t>
              </a:r>
            </a:p>
            <a:p>
              <a:r>
                <a:rPr lang="en-US" sz="2800" dirty="0" err="1" smtClean="0"/>
                <a:t>Attean</a:t>
              </a:r>
              <a:r>
                <a:rPr lang="en-US" sz="2800" dirty="0" smtClean="0"/>
                <a:t> Pond, </a:t>
              </a:r>
              <a:r>
                <a:rPr lang="en-US" sz="2800" dirty="0" err="1" smtClean="0"/>
                <a:t>Brassuca</a:t>
              </a:r>
              <a:r>
                <a:rPr lang="en-US" sz="2800" dirty="0" smtClean="0"/>
                <a:t> Lake, </a:t>
              </a:r>
              <a:r>
                <a:rPr lang="en-US" sz="2800" dirty="0" err="1" smtClean="0"/>
                <a:t>Chemquasabamticook</a:t>
              </a:r>
              <a:r>
                <a:rPr lang="en-US" sz="2800" dirty="0" smtClean="0"/>
                <a:t> Lake, Lake George, </a:t>
              </a:r>
              <a:r>
                <a:rPr lang="en-US" sz="2800" dirty="0" err="1" smtClean="0"/>
                <a:t>Haymock</a:t>
              </a:r>
              <a:r>
                <a:rPr lang="en-US" sz="2800" dirty="0" smtClean="0"/>
                <a:t> Lake, Long pond (Moose River), Portage Lake, </a:t>
              </a:r>
              <a:r>
                <a:rPr lang="en-US" sz="2800" dirty="0" err="1" smtClean="0"/>
                <a:t>Pushaw</a:t>
              </a:r>
              <a:r>
                <a:rPr lang="en-US" sz="2800" dirty="0" smtClean="0"/>
                <a:t> Lake, Sebago Lake, </a:t>
              </a:r>
              <a:r>
                <a:rPr lang="en-US" sz="2800" dirty="0" err="1" smtClean="0"/>
                <a:t>Sebec</a:t>
              </a:r>
              <a:r>
                <a:rPr lang="en-US" sz="2800" dirty="0" smtClean="0"/>
                <a:t> Lake, Square Lake, Stillwater (Penobscot) River, Wood Pond. </a:t>
              </a:r>
            </a:p>
          </p:txBody>
        </p:sp>
      </p:grpSp>
      <p:sp>
        <p:nvSpPr>
          <p:cNvPr id="12" name="TextBox 11"/>
          <p:cNvSpPr txBox="1"/>
          <p:nvPr/>
        </p:nvSpPr>
        <p:spPr>
          <a:xfrm>
            <a:off x="493797" y="12547878"/>
            <a:ext cx="10226986" cy="2006702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6600" dirty="0" smtClean="0"/>
              <a:t>Methods</a:t>
            </a:r>
            <a:endParaRPr lang="en-US" sz="2400" dirty="0"/>
          </a:p>
          <a:p>
            <a:r>
              <a:rPr lang="en-US" sz="3000" i="1" dirty="0" smtClean="0"/>
              <a:t>Crowd-Sourcing through </a:t>
            </a:r>
            <a:r>
              <a:rPr lang="en-US" sz="3000" i="1" dirty="0" err="1" smtClean="0"/>
              <a:t>Experiment.com</a:t>
            </a:r>
            <a:endParaRPr lang="en-US" sz="3000" i="1" dirty="0" smtClean="0"/>
          </a:p>
          <a:p>
            <a:pPr marL="342900" indent="-342900">
              <a:buFont typeface="Arial"/>
              <a:buChar char="•"/>
            </a:pPr>
            <a:r>
              <a:rPr lang="en-US" sz="2800" dirty="0" smtClean="0"/>
              <a:t>Ken </a:t>
            </a:r>
            <a:r>
              <a:rPr lang="en-US" sz="2800" dirty="0" err="1" smtClean="0"/>
              <a:t>Hotopp</a:t>
            </a:r>
            <a:r>
              <a:rPr lang="en-US" sz="2800" dirty="0" smtClean="0"/>
              <a:t> worked with </a:t>
            </a:r>
            <a:r>
              <a:rPr lang="en-US" sz="2800" dirty="0" err="1" smtClean="0"/>
              <a:t>Experiment.com</a:t>
            </a:r>
            <a:r>
              <a:rPr lang="en-US" sz="2800" dirty="0" smtClean="0"/>
              <a:t> to create a profile for this project that potential donors could view to learn about the project</a:t>
            </a:r>
          </a:p>
          <a:p>
            <a:pPr marL="342900" indent="-342900">
              <a:buFont typeface="Arial"/>
              <a:buChar char="•"/>
            </a:pPr>
            <a:endParaRPr lang="en-US" sz="2800" dirty="0"/>
          </a:p>
          <a:p>
            <a:pPr marL="342900" indent="-342900">
              <a:buFont typeface="Arial"/>
              <a:buChar char="•"/>
            </a:pPr>
            <a:r>
              <a:rPr lang="en-US" sz="2800" dirty="0" smtClean="0"/>
              <a:t>Experiment.com informed us that videos greatly increase the success rate of funding, so we made a short video detailing our project </a:t>
            </a:r>
          </a:p>
          <a:p>
            <a:pPr marL="342900" indent="-342900">
              <a:buFont typeface="Arial"/>
              <a:buChar char="•"/>
            </a:pPr>
            <a:endParaRPr lang="en-US" sz="2800" dirty="0"/>
          </a:p>
          <a:p>
            <a:pPr marL="342900" indent="-342900">
              <a:buFont typeface="Arial"/>
              <a:buChar char="•"/>
            </a:pPr>
            <a:endParaRPr lang="en-US" sz="2800" dirty="0" smtClean="0"/>
          </a:p>
          <a:p>
            <a:pPr marL="342900" indent="-342900">
              <a:buFont typeface="Arial"/>
              <a:buChar char="•"/>
            </a:pPr>
            <a:endParaRPr lang="en-US" sz="2800" dirty="0"/>
          </a:p>
          <a:p>
            <a:pPr marL="342900" indent="-342900">
              <a:buFont typeface="Arial"/>
              <a:buChar char="•"/>
            </a:pPr>
            <a:endParaRPr lang="en-US" sz="2800" dirty="0" smtClean="0"/>
          </a:p>
          <a:p>
            <a:pPr marL="342900" indent="-342900">
              <a:buFont typeface="Arial"/>
              <a:buChar char="•"/>
            </a:pPr>
            <a:endParaRPr lang="en-US" sz="2800" dirty="0"/>
          </a:p>
          <a:p>
            <a:pPr marL="342900" indent="-342900">
              <a:buFont typeface="Arial"/>
              <a:buChar char="•"/>
            </a:pPr>
            <a:endParaRPr lang="en-US" sz="2800" dirty="0" smtClean="0"/>
          </a:p>
          <a:p>
            <a:pPr marL="342900" indent="-342900">
              <a:buFont typeface="Arial"/>
              <a:buChar char="•"/>
            </a:pPr>
            <a:endParaRPr lang="en-US" sz="2800" dirty="0"/>
          </a:p>
          <a:p>
            <a:pPr marL="342900" indent="-342900">
              <a:buFont typeface="Arial"/>
              <a:buChar char="•"/>
            </a:pPr>
            <a:endParaRPr lang="en-US" sz="2800" dirty="0" smtClean="0"/>
          </a:p>
          <a:p>
            <a:endParaRPr lang="en-US" sz="2800" dirty="0" smtClean="0"/>
          </a:p>
          <a:p>
            <a:endParaRPr lang="en-US" sz="2800" dirty="0"/>
          </a:p>
          <a:p>
            <a:endParaRPr lang="en-US" sz="2800" dirty="0" smtClean="0"/>
          </a:p>
          <a:p>
            <a:endParaRPr lang="en-US" sz="2800" dirty="0" smtClean="0"/>
          </a:p>
          <a:p>
            <a:endParaRPr lang="en-US" sz="2800" dirty="0" smtClean="0"/>
          </a:p>
          <a:p>
            <a:r>
              <a:rPr lang="en-US" sz="2800" dirty="0" smtClean="0"/>
              <a:t>  </a:t>
            </a:r>
            <a:endParaRPr lang="en-US" sz="2800" dirty="0"/>
          </a:p>
          <a:p>
            <a:r>
              <a:rPr lang="en-US" sz="2800" dirty="0" smtClean="0"/>
              <a:t> </a:t>
            </a:r>
          </a:p>
          <a:p>
            <a:endParaRPr lang="en-US" sz="2800" dirty="0"/>
          </a:p>
          <a:p>
            <a:r>
              <a:rPr lang="en-US" sz="2800" dirty="0" smtClean="0"/>
              <a:t> </a:t>
            </a:r>
            <a:r>
              <a:rPr lang="en-US" sz="2800" i="1" dirty="0" smtClean="0"/>
              <a:t>    Emma recording GPS data in an abandoned chair found on the </a:t>
            </a:r>
          </a:p>
          <a:p>
            <a:r>
              <a:rPr lang="en-US" sz="2800" i="1" dirty="0"/>
              <a:t> </a:t>
            </a:r>
            <a:r>
              <a:rPr lang="en-US" sz="2800" i="1" dirty="0" smtClean="0"/>
              <a:t>    shores of an inlet to </a:t>
            </a:r>
            <a:r>
              <a:rPr lang="en-US" sz="2800" i="1" dirty="0" err="1" smtClean="0"/>
              <a:t>Pushaw</a:t>
            </a:r>
            <a:r>
              <a:rPr lang="en-US" sz="2800" i="1" dirty="0" smtClean="0"/>
              <a:t> Lake.</a:t>
            </a:r>
          </a:p>
          <a:p>
            <a:endParaRPr lang="en-US" sz="2800" dirty="0" smtClean="0"/>
          </a:p>
          <a:p>
            <a:endParaRPr lang="en-US" sz="2800" dirty="0" smtClean="0"/>
          </a:p>
          <a:p>
            <a:r>
              <a:rPr lang="en-US" sz="3000" i="1" dirty="0" smtClean="0"/>
              <a:t>Data Collection </a:t>
            </a:r>
          </a:p>
          <a:p>
            <a:pPr marL="457200" indent="-457200">
              <a:buFont typeface="Arial"/>
              <a:buChar char="•"/>
            </a:pPr>
            <a:r>
              <a:rPr lang="en-US" sz="2800" dirty="0" smtClean="0"/>
              <a:t>Ken </a:t>
            </a:r>
            <a:r>
              <a:rPr lang="en-US" sz="2800" dirty="0" err="1" smtClean="0"/>
              <a:t>Hotopp</a:t>
            </a:r>
            <a:r>
              <a:rPr lang="en-US" sz="2800" dirty="0" smtClean="0"/>
              <a:t> identified water bodies to search for </a:t>
            </a:r>
            <a:r>
              <a:rPr lang="en-US" sz="2800" i="1" dirty="0" smtClean="0"/>
              <a:t>S. </a:t>
            </a:r>
            <a:r>
              <a:rPr lang="en-US" sz="2800" i="1" dirty="0" err="1" smtClean="0"/>
              <a:t>mighelsi</a:t>
            </a:r>
            <a:r>
              <a:rPr lang="en-US" sz="2800" i="1" dirty="0" smtClean="0"/>
              <a:t> </a:t>
            </a:r>
            <a:r>
              <a:rPr lang="en-US" sz="2800" dirty="0" smtClean="0"/>
              <a:t>using </a:t>
            </a:r>
            <a:r>
              <a:rPr lang="en-US" sz="2800" dirty="0"/>
              <a:t>G</a:t>
            </a:r>
            <a:r>
              <a:rPr lang="en-US" sz="2800" dirty="0" smtClean="0"/>
              <a:t>oogle Maps, and then ideal sites on these water bodies were located in order to sample a variety of habitats on each water body. </a:t>
            </a:r>
          </a:p>
          <a:p>
            <a:pPr marL="457200" indent="-457200">
              <a:buFont typeface="Arial"/>
              <a:buChar char="•"/>
            </a:pPr>
            <a:endParaRPr lang="en-US" sz="2800" dirty="0"/>
          </a:p>
          <a:p>
            <a:pPr marL="457200" indent="-457200">
              <a:buFont typeface="Arial"/>
              <a:buChar char="•"/>
            </a:pPr>
            <a:r>
              <a:rPr lang="en-US" sz="2800" dirty="0" smtClean="0"/>
              <a:t>We visited these sites and collected individuals from all snail species found. Search protocol consisted of inspecting the shore from the the wrack line to a water depth of one to two feet. </a:t>
            </a:r>
            <a:endParaRPr lang="en-US" sz="2800" dirty="0"/>
          </a:p>
          <a:p>
            <a:pPr marL="457200" indent="-457200">
              <a:buFont typeface="Arial"/>
              <a:buChar char="•"/>
            </a:pPr>
            <a:endParaRPr lang="en-US" sz="2800" dirty="0" smtClean="0"/>
          </a:p>
          <a:p>
            <a:pPr marL="457200" indent="-457200">
              <a:buFont typeface="Arial"/>
              <a:buChar char="•"/>
            </a:pPr>
            <a:r>
              <a:rPr lang="en-US" sz="2800" dirty="0" smtClean="0"/>
              <a:t>Samples were stored in alcohol (live samples) or dry (shell only) and taken back to the lab for identification</a:t>
            </a:r>
          </a:p>
          <a:p>
            <a:pPr marL="457200" indent="-457200">
              <a:buFont typeface="Arial"/>
              <a:buChar char="•"/>
            </a:pPr>
            <a:endParaRPr lang="en-US" sz="2800" dirty="0" smtClean="0"/>
          </a:p>
          <a:p>
            <a:pPr marL="457200" indent="-457200">
              <a:buFont typeface="Arial"/>
              <a:buChar char="•"/>
            </a:pPr>
            <a:r>
              <a:rPr lang="en-US" sz="2800" dirty="0" smtClean="0"/>
              <a:t>Data were analyzed using statistical package R to determine correlations between species presence and lake characteristics such as water chemistry</a:t>
            </a:r>
            <a:endParaRPr lang="en-US" sz="2800" dirty="0"/>
          </a:p>
        </p:txBody>
      </p:sp>
      <p:pic>
        <p:nvPicPr>
          <p:cNvPr id="11" name="Picture 10" descr="Emma___Alice_trip_027.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6145" y="17399454"/>
            <a:ext cx="8405093" cy="6303819"/>
          </a:xfrm>
          <a:prstGeom prst="rect">
            <a:avLst/>
          </a:prstGeom>
        </p:spPr>
      </p:pic>
      <p:pic>
        <p:nvPicPr>
          <p:cNvPr id="48" name="Picture 47" descr="Maine_Map.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21114" y="11676702"/>
            <a:ext cx="9580243" cy="12232132"/>
          </a:xfrm>
          <a:prstGeom prst="rect">
            <a:avLst/>
          </a:prstGeom>
        </p:spPr>
      </p:pic>
      <p:sp>
        <p:nvSpPr>
          <p:cNvPr id="21" name="TextBox 20"/>
          <p:cNvSpPr txBox="1"/>
          <p:nvPr/>
        </p:nvSpPr>
        <p:spPr>
          <a:xfrm>
            <a:off x="11088010" y="26668801"/>
            <a:ext cx="14058914" cy="551521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en-US" dirty="0"/>
          </a:p>
        </p:txBody>
      </p:sp>
      <p:pic>
        <p:nvPicPr>
          <p:cNvPr id="52" name="Picture 51" descr="photo.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88010" y="26668800"/>
            <a:ext cx="5712529" cy="5515213"/>
          </a:xfrm>
          <a:prstGeom prst="rect">
            <a:avLst/>
          </a:prstGeom>
        </p:spPr>
      </p:pic>
      <p:sp>
        <p:nvSpPr>
          <p:cNvPr id="53" name="TextBox 52"/>
          <p:cNvSpPr txBox="1"/>
          <p:nvPr/>
        </p:nvSpPr>
        <p:spPr>
          <a:xfrm>
            <a:off x="16828795" y="28050014"/>
            <a:ext cx="8318129" cy="2246769"/>
          </a:xfrm>
          <a:prstGeom prst="rect">
            <a:avLst/>
          </a:prstGeom>
          <a:noFill/>
        </p:spPr>
        <p:txBody>
          <a:bodyPr wrap="square" rtlCol="0">
            <a:spAutoFit/>
          </a:bodyPr>
          <a:lstStyle/>
          <a:p>
            <a:r>
              <a:rPr lang="en-US" sz="2800" dirty="0" smtClean="0"/>
              <a:t>Pond snail (</a:t>
            </a:r>
            <a:r>
              <a:rPr lang="en-US" sz="2800" i="1" dirty="0" err="1" smtClean="0"/>
              <a:t>Lymnaea</a:t>
            </a:r>
            <a:r>
              <a:rPr lang="en-US" sz="2800" i="1" dirty="0" smtClean="0"/>
              <a:t> </a:t>
            </a:r>
            <a:r>
              <a:rPr lang="en-US" sz="2800" i="1" dirty="0" err="1" smtClean="0"/>
              <a:t>elodes</a:t>
            </a:r>
            <a:r>
              <a:rPr lang="en-US" sz="2800" dirty="0" smtClean="0"/>
              <a:t>)</a:t>
            </a:r>
            <a:r>
              <a:rPr lang="en-US" sz="2800" i="1" dirty="0" smtClean="0"/>
              <a:t> </a:t>
            </a:r>
            <a:r>
              <a:rPr lang="en-US" sz="2800" dirty="0" smtClean="0"/>
              <a:t>specimens from Kettle Cove on Sebago Lake. This species is very closely related to S. </a:t>
            </a:r>
            <a:r>
              <a:rPr lang="en-US" sz="2800" i="1" dirty="0" err="1" smtClean="0"/>
              <a:t>mighelsi</a:t>
            </a:r>
            <a:r>
              <a:rPr lang="en-US" sz="2800" i="1" dirty="0" smtClean="0"/>
              <a:t>,</a:t>
            </a:r>
            <a:r>
              <a:rPr lang="en-US" sz="2800" dirty="0"/>
              <a:t> </a:t>
            </a:r>
            <a:r>
              <a:rPr lang="en-US" sz="2800" dirty="0" smtClean="0"/>
              <a:t>and Dr. Judy Roe at UMPI is going to do genetic work on </a:t>
            </a:r>
            <a:r>
              <a:rPr lang="en-US" sz="2800" i="1" dirty="0" smtClean="0"/>
              <a:t>S</a:t>
            </a:r>
            <a:r>
              <a:rPr lang="en-US" sz="2800" dirty="0" smtClean="0"/>
              <a:t>. </a:t>
            </a:r>
            <a:r>
              <a:rPr lang="en-US" sz="2800" i="1" dirty="0" err="1" smtClean="0"/>
              <a:t>mighelsi</a:t>
            </a:r>
            <a:r>
              <a:rPr lang="en-US" sz="2800" i="1" dirty="0" smtClean="0"/>
              <a:t> </a:t>
            </a:r>
            <a:r>
              <a:rPr lang="en-US" sz="2800" dirty="0" smtClean="0"/>
              <a:t>and </a:t>
            </a:r>
            <a:r>
              <a:rPr lang="en-US" sz="2800" i="1" dirty="0" smtClean="0"/>
              <a:t>L</a:t>
            </a:r>
            <a:r>
              <a:rPr lang="en-US" sz="2800" dirty="0" smtClean="0"/>
              <a:t>. </a:t>
            </a:r>
            <a:r>
              <a:rPr lang="en-US" sz="2800" i="1" dirty="0" err="1" smtClean="0"/>
              <a:t>elodes</a:t>
            </a:r>
            <a:r>
              <a:rPr lang="en-US" sz="2800" dirty="0" smtClean="0"/>
              <a:t> to determine how closely related they are. </a:t>
            </a:r>
            <a:endParaRPr lang="en-US" sz="2800" dirty="0"/>
          </a:p>
        </p:txBody>
      </p:sp>
      <p:sp>
        <p:nvSpPr>
          <p:cNvPr id="20" name="TextBox 19"/>
          <p:cNvSpPr txBox="1"/>
          <p:nvPr/>
        </p:nvSpPr>
        <p:spPr>
          <a:xfrm>
            <a:off x="25952961" y="18679610"/>
            <a:ext cx="12289073" cy="474143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en-US" dirty="0"/>
          </a:p>
        </p:txBody>
      </p:sp>
      <p:pic>
        <p:nvPicPr>
          <p:cNvPr id="47" name="Picture 46" descr="Helisoma_anceps_on_beach_MOHF_068.jpg"/>
          <p:cNvPicPr>
            <a:picLocks noChangeAspect="1"/>
          </p:cNvPicPr>
          <p:nvPr/>
        </p:nvPicPr>
        <p:blipFill rotWithShape="1">
          <a:blip r:embed="rId5">
            <a:extLst>
              <a:ext uri="{28A0092B-C50C-407E-A947-70E740481C1C}">
                <a14:useLocalDpi xmlns:a14="http://schemas.microsoft.com/office/drawing/2010/main" val="0"/>
              </a:ext>
            </a:extLst>
          </a:blip>
          <a:srcRect l="6665" t="41348" r="14161" b="3422"/>
          <a:stretch/>
        </p:blipFill>
        <p:spPr>
          <a:xfrm>
            <a:off x="20233144" y="3351039"/>
            <a:ext cx="5779958" cy="6047841"/>
          </a:xfrm>
          <a:prstGeom prst="rect">
            <a:avLst/>
          </a:prstGeom>
        </p:spPr>
      </p:pic>
      <p:sp>
        <p:nvSpPr>
          <p:cNvPr id="8" name="Rectangle 7"/>
          <p:cNvSpPr/>
          <p:nvPr/>
        </p:nvSpPr>
        <p:spPr>
          <a:xfrm>
            <a:off x="26013105" y="31793689"/>
            <a:ext cx="12141904" cy="821213"/>
          </a:xfrm>
          <a:prstGeom prst="rect">
            <a:avLst/>
          </a:prstGeom>
          <a:solidFill>
            <a:srgbClr val="FFFFFF"/>
          </a:solidFill>
          <a:ln w="3175"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493798" y="2750819"/>
            <a:ext cx="10238912" cy="6278642"/>
          </a:xfrm>
          <a:prstGeom prst="rect">
            <a:avLst/>
          </a:prstGeom>
        </p:spPr>
        <p:txBody>
          <a:bodyPr wrap="square">
            <a:spAutoFit/>
          </a:bodyPr>
          <a:lstStyle/>
          <a:p>
            <a:r>
              <a:rPr lang="en-US" sz="6600" dirty="0" smtClean="0"/>
              <a:t>Introduction</a:t>
            </a:r>
            <a:endParaRPr lang="en-US" sz="2400" dirty="0"/>
          </a:p>
          <a:p>
            <a:pPr marL="342900" indent="-342900">
              <a:buFont typeface="Arial"/>
              <a:buChar char="•"/>
            </a:pPr>
            <a:r>
              <a:rPr lang="en-US" sz="2800" i="1" dirty="0" err="1" smtClean="0"/>
              <a:t>Stagnicola</a:t>
            </a:r>
            <a:r>
              <a:rPr lang="en-US" sz="2800" i="1" dirty="0" smtClean="0"/>
              <a:t> </a:t>
            </a:r>
            <a:r>
              <a:rPr lang="en-US" sz="2800" i="1" dirty="0" err="1" smtClean="0"/>
              <a:t>mighlesi</a:t>
            </a:r>
            <a:r>
              <a:rPr lang="en-US" sz="2800" i="1" dirty="0" smtClean="0"/>
              <a:t> </a:t>
            </a:r>
            <a:r>
              <a:rPr lang="en-US" sz="2800" dirty="0" smtClean="0"/>
              <a:t>is a freshwater snails that lives only in Maine</a:t>
            </a:r>
          </a:p>
          <a:p>
            <a:endParaRPr lang="en-US" sz="2800" dirty="0" smtClean="0">
              <a:solidFill>
                <a:srgbClr val="000000"/>
              </a:solidFill>
            </a:endParaRPr>
          </a:p>
          <a:p>
            <a:pPr marL="342900" indent="-342900">
              <a:buFont typeface="Arial"/>
              <a:buChar char="•"/>
            </a:pPr>
            <a:r>
              <a:rPr lang="en-US" sz="2800" dirty="0" smtClean="0"/>
              <a:t>Today, the snail has been lost in half of its original Fish River Lakes stronghold and now only is present in big, remote, and clean lakes</a:t>
            </a:r>
          </a:p>
          <a:p>
            <a:endParaRPr lang="en-US" sz="2800" dirty="0" smtClean="0"/>
          </a:p>
          <a:p>
            <a:pPr marL="342900" indent="-342900">
              <a:buFont typeface="Arial"/>
              <a:buChar char="•"/>
            </a:pPr>
            <a:r>
              <a:rPr lang="en-US" sz="2800" dirty="0" smtClean="0"/>
              <a:t>It is possible that there are undiscovered populations of this snail</a:t>
            </a:r>
          </a:p>
          <a:p>
            <a:endParaRPr lang="en-US" sz="2800" dirty="0" smtClean="0"/>
          </a:p>
          <a:p>
            <a:pPr marL="342900" indent="-342900">
              <a:buFont typeface="Arial"/>
              <a:buChar char="•"/>
            </a:pPr>
            <a:r>
              <a:rPr lang="en-US" sz="2800" dirty="0" smtClean="0"/>
              <a:t>Learning about this snail will provide us information about the health of Maine’s lakes and rivers</a:t>
            </a:r>
          </a:p>
          <a:p>
            <a:pPr marL="342900" indent="-342900">
              <a:buFont typeface="Arial"/>
              <a:buChar char="•"/>
            </a:pPr>
            <a:endParaRPr lang="en-US" sz="2800" dirty="0" smtClean="0"/>
          </a:p>
          <a:p>
            <a:pPr marL="342900" indent="-342900">
              <a:buFont typeface="Arial"/>
              <a:buChar char="•"/>
            </a:pPr>
            <a:r>
              <a:rPr lang="en-US" sz="2800" i="1" dirty="0" err="1" smtClean="0"/>
              <a:t>Stagnicola</a:t>
            </a:r>
            <a:r>
              <a:rPr lang="en-US" sz="2800" i="1" dirty="0" smtClean="0"/>
              <a:t> </a:t>
            </a:r>
            <a:r>
              <a:rPr lang="en-US" sz="2800" i="1" dirty="0" err="1" smtClean="0"/>
              <a:t>mighlesi</a:t>
            </a:r>
            <a:r>
              <a:rPr lang="en-US" sz="2800" i="1" dirty="0" smtClean="0"/>
              <a:t> </a:t>
            </a:r>
            <a:r>
              <a:rPr lang="en-US" sz="2800" dirty="0" smtClean="0"/>
              <a:t>is an important part of the food chain and helps keep lakes free of algae</a:t>
            </a:r>
          </a:p>
        </p:txBody>
      </p:sp>
      <p:grpSp>
        <p:nvGrpSpPr>
          <p:cNvPr id="33" name="Group 32"/>
          <p:cNvGrpSpPr/>
          <p:nvPr/>
        </p:nvGrpSpPr>
        <p:grpSpPr>
          <a:xfrm>
            <a:off x="7486364" y="489290"/>
            <a:ext cx="23171072" cy="1723549"/>
            <a:chOff x="7221271" y="532442"/>
            <a:chExt cx="23171072" cy="1723549"/>
          </a:xfrm>
        </p:grpSpPr>
        <p:sp>
          <p:nvSpPr>
            <p:cNvPr id="29" name="Rectangle 28"/>
            <p:cNvSpPr/>
            <p:nvPr/>
          </p:nvSpPr>
          <p:spPr>
            <a:xfrm>
              <a:off x="7221271" y="532442"/>
              <a:ext cx="23171072" cy="1723549"/>
            </a:xfrm>
            <a:prstGeom prst="rect">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10822918" y="532442"/>
              <a:ext cx="16262251" cy="1200329"/>
            </a:xfrm>
            <a:prstGeom prst="rect">
              <a:avLst/>
            </a:prstGeom>
            <a:noFill/>
          </p:spPr>
          <p:txBody>
            <a:bodyPr wrap="square" rtlCol="0">
              <a:spAutoFit/>
            </a:bodyPr>
            <a:lstStyle/>
            <a:p>
              <a:r>
                <a:rPr lang="en-US" sz="7200" dirty="0" smtClean="0"/>
                <a:t>Discovering Maine’s Own Freshwater Snail</a:t>
              </a:r>
              <a:endParaRPr lang="en-US" sz="7200" dirty="0"/>
            </a:p>
          </p:txBody>
        </p:sp>
        <p:sp>
          <p:nvSpPr>
            <p:cNvPr id="5" name="TextBox 4"/>
            <p:cNvSpPr txBox="1"/>
            <p:nvPr/>
          </p:nvSpPr>
          <p:spPr>
            <a:xfrm>
              <a:off x="15969490" y="1673404"/>
              <a:ext cx="6146461" cy="523220"/>
            </a:xfrm>
            <a:prstGeom prst="rect">
              <a:avLst/>
            </a:prstGeom>
            <a:noFill/>
          </p:spPr>
          <p:txBody>
            <a:bodyPr wrap="square" rtlCol="0">
              <a:spAutoFit/>
            </a:bodyPr>
            <a:lstStyle/>
            <a:p>
              <a:r>
                <a:rPr lang="en-US" sz="2800" dirty="0" smtClean="0"/>
                <a:t>Emma </a:t>
              </a:r>
              <a:r>
                <a:rPr lang="en-US" sz="2800" dirty="0" err="1" smtClean="0"/>
                <a:t>Donohoe</a:t>
              </a:r>
              <a:r>
                <a:rPr lang="en-US" sz="2800" dirty="0"/>
                <a:t> </a:t>
              </a:r>
              <a:r>
                <a:rPr lang="en-US" sz="2800" dirty="0" smtClean="0"/>
                <a:t>‘14 and Alice </a:t>
              </a:r>
              <a:r>
                <a:rPr lang="en-US" sz="2800" dirty="0" err="1"/>
                <a:t>Hotopp</a:t>
              </a:r>
              <a:r>
                <a:rPr lang="en-US" sz="2800" dirty="0"/>
                <a:t> </a:t>
              </a:r>
              <a:r>
                <a:rPr lang="fr-FR" sz="2800" dirty="0" smtClean="0"/>
                <a:t>’</a:t>
              </a:r>
              <a:r>
                <a:rPr lang="en-US" sz="2800" dirty="0" smtClean="0"/>
                <a:t>15</a:t>
              </a:r>
              <a:endParaRPr lang="en-US" sz="2800" dirty="0"/>
            </a:p>
          </p:txBody>
        </p:sp>
        <p:pic>
          <p:nvPicPr>
            <p:cNvPr id="30" name="Picture 29" descr="Colby_seal.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122772" y="582586"/>
              <a:ext cx="1656013" cy="1630253"/>
            </a:xfrm>
            <a:prstGeom prst="rect">
              <a:avLst/>
            </a:prstGeom>
          </p:spPr>
        </p:pic>
        <p:pic>
          <p:nvPicPr>
            <p:cNvPr id="32" name="Picture 31" descr="Colby_seal.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79121" y="582586"/>
              <a:ext cx="1656013" cy="1630253"/>
            </a:xfrm>
            <a:prstGeom prst="rect">
              <a:avLst/>
            </a:prstGeom>
          </p:spPr>
        </p:pic>
      </p:grpSp>
      <p:grpSp>
        <p:nvGrpSpPr>
          <p:cNvPr id="3" name="Group 2"/>
          <p:cNvGrpSpPr/>
          <p:nvPr/>
        </p:nvGrpSpPr>
        <p:grpSpPr>
          <a:xfrm>
            <a:off x="26586310" y="2612202"/>
            <a:ext cx="11568699" cy="8171674"/>
            <a:chOff x="26586310" y="2612201"/>
            <a:chExt cx="11568699" cy="13922513"/>
          </a:xfrm>
        </p:grpSpPr>
        <p:sp>
          <p:nvSpPr>
            <p:cNvPr id="2" name="Rectangle 1"/>
            <p:cNvSpPr/>
            <p:nvPr/>
          </p:nvSpPr>
          <p:spPr>
            <a:xfrm>
              <a:off x="26586310" y="2612201"/>
              <a:ext cx="11568699" cy="13922513"/>
            </a:xfrm>
            <a:prstGeom prst="rect">
              <a:avLst/>
            </a:prstGeom>
            <a:noFill/>
            <a:ln w="31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TextBox 34"/>
            <p:cNvSpPr txBox="1"/>
            <p:nvPr/>
          </p:nvSpPr>
          <p:spPr>
            <a:xfrm>
              <a:off x="26800019" y="2612201"/>
              <a:ext cx="11354990" cy="12540146"/>
            </a:xfrm>
            <a:prstGeom prst="rect">
              <a:avLst/>
            </a:prstGeom>
            <a:noFill/>
          </p:spPr>
          <p:txBody>
            <a:bodyPr wrap="square" rtlCol="0">
              <a:spAutoFit/>
            </a:bodyPr>
            <a:lstStyle/>
            <a:p>
              <a:r>
                <a:rPr lang="en-US" sz="6600" dirty="0"/>
                <a:t>History </a:t>
              </a:r>
            </a:p>
            <a:p>
              <a:endParaRPr lang="en-US" sz="2800" dirty="0"/>
            </a:p>
            <a:p>
              <a:pPr marL="457200" indent="-457200">
                <a:buFont typeface="Arial"/>
                <a:buChar char="•"/>
              </a:pPr>
              <a:r>
                <a:rPr lang="en-US" sz="2800" i="1" dirty="0" err="1"/>
                <a:t>Stagnicola</a:t>
              </a:r>
              <a:r>
                <a:rPr lang="en-US" sz="2800" i="1" dirty="0"/>
                <a:t> </a:t>
              </a:r>
              <a:r>
                <a:rPr lang="en-US" sz="2800" i="1" dirty="0" err="1"/>
                <a:t>mighelsi</a:t>
              </a:r>
              <a:r>
                <a:rPr lang="en-US" sz="2800" dirty="0"/>
                <a:t> was first discovered in 1842 by Alexander Longfellow (brother of poet Henry Wadsworth Longfellow). Longfellow sent his specimens to Dr. Jesse Wedgewood </a:t>
              </a:r>
              <a:r>
                <a:rPr lang="en-US" sz="2800" dirty="0" err="1"/>
                <a:t>Mighels</a:t>
              </a:r>
              <a:r>
                <a:rPr lang="en-US" sz="2800" dirty="0"/>
                <a:t>, who included these snails in his 1843 catalogue of Maine’s marine, freshwater, and terrestrial snails</a:t>
              </a:r>
              <a:r>
                <a:rPr lang="en-US" sz="2800" dirty="0" smtClean="0"/>
                <a:t>.</a:t>
              </a:r>
            </a:p>
            <a:p>
              <a:pPr marL="457200" indent="-457200">
                <a:buFont typeface="Arial"/>
                <a:buChar char="•"/>
              </a:pPr>
              <a:endParaRPr lang="en-US" sz="2800" dirty="0"/>
            </a:p>
            <a:p>
              <a:pPr marL="457200" indent="-457200">
                <a:buFont typeface="Arial"/>
                <a:buChar char="•"/>
              </a:pPr>
              <a:r>
                <a:rPr lang="en-US" sz="2800" dirty="0" err="1"/>
                <a:t>Mighels</a:t>
              </a:r>
              <a:r>
                <a:rPr lang="en-US" sz="2800" dirty="0"/>
                <a:t> sold his </a:t>
              </a:r>
              <a:r>
                <a:rPr lang="en-US" sz="2800" dirty="0" err="1"/>
                <a:t>specimes</a:t>
              </a:r>
              <a:r>
                <a:rPr lang="en-US" sz="2800" dirty="0"/>
                <a:t> to the Portland Society of Natural History, where they were destroyed by a large fire in 1854</a:t>
              </a:r>
              <a:r>
                <a:rPr lang="en-US" sz="2800" dirty="0" smtClean="0"/>
                <a:t>.</a:t>
              </a:r>
            </a:p>
            <a:p>
              <a:pPr marL="457200" indent="-457200">
                <a:buFont typeface="Arial"/>
                <a:buChar char="•"/>
              </a:pPr>
              <a:endParaRPr lang="en-US" sz="2800" dirty="0"/>
            </a:p>
            <a:p>
              <a:pPr marL="457200" indent="-457200">
                <a:buFont typeface="Arial"/>
                <a:buChar char="•"/>
              </a:pPr>
              <a:r>
                <a:rPr lang="en-US" sz="2800" dirty="0"/>
                <a:t>Subsequent explorers were not able to re-locate the “type locality” where the snails were first found until </a:t>
              </a:r>
              <a:r>
                <a:rPr lang="en-US" sz="2800" dirty="0" err="1"/>
                <a:t>Olof</a:t>
              </a:r>
              <a:r>
                <a:rPr lang="en-US" sz="2800" dirty="0"/>
                <a:t> </a:t>
              </a:r>
              <a:r>
                <a:rPr lang="en-US" sz="2800" dirty="0" err="1"/>
                <a:t>Nylander</a:t>
              </a:r>
              <a:r>
                <a:rPr lang="en-US" sz="2800" dirty="0"/>
                <a:t> in </a:t>
              </a:r>
              <a:r>
                <a:rPr lang="en-US" sz="2800" dirty="0" smtClean="0"/>
                <a:t>1894.</a:t>
              </a:r>
            </a:p>
            <a:p>
              <a:pPr marL="457200" indent="-457200">
                <a:buFont typeface="Arial"/>
                <a:buChar char="•"/>
              </a:pPr>
              <a:endParaRPr lang="en-US" sz="2800" dirty="0"/>
            </a:p>
            <a:p>
              <a:pPr marL="457200" indent="-457200">
                <a:buFont typeface="Arial"/>
                <a:buChar char="•"/>
              </a:pPr>
              <a:r>
                <a:rPr lang="en-US" sz="2800" dirty="0" err="1"/>
                <a:t>Nylander</a:t>
              </a:r>
              <a:r>
                <a:rPr lang="en-US" sz="2800" dirty="0"/>
                <a:t> published his findings on </a:t>
              </a:r>
              <a:r>
                <a:rPr lang="en-US" sz="2800" i="1" dirty="0" err="1"/>
                <a:t>Stagnicola</a:t>
              </a:r>
              <a:r>
                <a:rPr lang="en-US" sz="2800" i="1" dirty="0"/>
                <a:t> </a:t>
              </a:r>
              <a:r>
                <a:rPr lang="en-US" sz="2800" i="1" dirty="0" err="1"/>
                <a:t>mighelsi</a:t>
              </a:r>
              <a:r>
                <a:rPr lang="en-US" sz="2800" dirty="0"/>
                <a:t> (considered a subspecies of </a:t>
              </a:r>
              <a:r>
                <a:rPr lang="en-US" sz="2800" i="1" dirty="0" err="1"/>
                <a:t>Stagnicola</a:t>
              </a:r>
              <a:r>
                <a:rPr lang="en-US" sz="2800" i="1" dirty="0"/>
                <a:t> </a:t>
              </a:r>
              <a:r>
                <a:rPr lang="en-US" sz="2800" i="1" dirty="0" err="1"/>
                <a:t>emarginata</a:t>
              </a:r>
              <a:r>
                <a:rPr lang="en-US" sz="2800" i="1" dirty="0"/>
                <a:t> </a:t>
              </a:r>
              <a:r>
                <a:rPr lang="en-US" sz="2800" dirty="0"/>
                <a:t>at the time), which he eventually identified from several lakes, as well as populations of the closely-related </a:t>
              </a:r>
              <a:r>
                <a:rPr lang="en-US" sz="2800" i="1" dirty="0" err="1"/>
                <a:t>Stagnicola</a:t>
              </a:r>
              <a:r>
                <a:rPr lang="en-US" sz="2800" i="1" dirty="0"/>
                <a:t> </a:t>
              </a:r>
              <a:r>
                <a:rPr lang="en-US" sz="2800" i="1" dirty="0" err="1"/>
                <a:t>oronoensis</a:t>
              </a:r>
              <a:r>
                <a:rPr lang="en-US" sz="2800" dirty="0"/>
                <a:t> and </a:t>
              </a:r>
              <a:r>
                <a:rPr lang="en-US" sz="2800" i="1" dirty="0" err="1"/>
                <a:t>Stagnicola</a:t>
              </a:r>
              <a:r>
                <a:rPr lang="en-US" sz="2800" i="1" dirty="0"/>
                <a:t> </a:t>
              </a:r>
              <a:r>
                <a:rPr lang="en-US" sz="2800" i="1" dirty="0" err="1"/>
                <a:t>emarginata</a:t>
              </a:r>
              <a:r>
                <a:rPr lang="en-US" sz="2800" i="1" dirty="0" smtClean="0"/>
                <a:t>.</a:t>
              </a:r>
              <a:endParaRPr lang="en-US" sz="2800" dirty="0"/>
            </a:p>
          </p:txBody>
        </p:sp>
      </p:grpSp>
      <p:sp>
        <p:nvSpPr>
          <p:cNvPr id="36" name="TextBox 35"/>
          <p:cNvSpPr txBox="1"/>
          <p:nvPr/>
        </p:nvSpPr>
        <p:spPr>
          <a:xfrm>
            <a:off x="25952961" y="11211891"/>
            <a:ext cx="12202048" cy="714041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6600" dirty="0" smtClean="0"/>
              <a:t>Results</a:t>
            </a:r>
          </a:p>
          <a:p>
            <a:pPr marL="457200" indent="-457200">
              <a:buFont typeface="Arial"/>
              <a:buChar char="•"/>
            </a:pPr>
            <a:r>
              <a:rPr lang="en-US" sz="2800" dirty="0" smtClean="0"/>
              <a:t>Our target species, </a:t>
            </a:r>
            <a:r>
              <a:rPr lang="en-US" sz="2800" i="1" dirty="0" err="1" smtClean="0"/>
              <a:t>Stagnicola</a:t>
            </a:r>
            <a:r>
              <a:rPr lang="en-US" sz="2800" i="1" dirty="0" smtClean="0"/>
              <a:t> </a:t>
            </a:r>
            <a:r>
              <a:rPr lang="en-US" sz="2800" i="1" dirty="0" err="1" smtClean="0"/>
              <a:t>mighelsi</a:t>
            </a:r>
            <a:r>
              <a:rPr lang="en-US" sz="2800" dirty="0" smtClean="0"/>
              <a:t>, was only found at Square Lake, a place we already knew that it lived.</a:t>
            </a:r>
          </a:p>
          <a:p>
            <a:pPr marL="457200" indent="-457200">
              <a:buFont typeface="Arial"/>
              <a:buChar char="•"/>
            </a:pPr>
            <a:endParaRPr lang="en-US" sz="1400" dirty="0" smtClean="0"/>
          </a:p>
          <a:p>
            <a:pPr marL="457200" indent="-457200">
              <a:buFont typeface="Arial"/>
              <a:buChar char="•"/>
            </a:pPr>
            <a:r>
              <a:rPr lang="en-US" sz="2800" dirty="0" smtClean="0"/>
              <a:t>None of the other big, undammed, clean lakes that we searched contained this special snail. </a:t>
            </a:r>
          </a:p>
          <a:p>
            <a:pPr marL="457200" indent="-457200">
              <a:buFont typeface="Arial"/>
              <a:buChar char="•"/>
            </a:pPr>
            <a:endParaRPr lang="en-US" sz="1400" dirty="0" smtClean="0"/>
          </a:p>
          <a:p>
            <a:pPr marL="457200" indent="-457200">
              <a:buFont typeface="Arial"/>
              <a:buChar char="•"/>
            </a:pPr>
            <a:r>
              <a:rPr lang="en-US" sz="2800" dirty="0" smtClean="0"/>
              <a:t>We determined that non-native invasive snails like </a:t>
            </a:r>
            <a:r>
              <a:rPr lang="en-US" sz="2800" i="1" dirty="0" err="1" smtClean="0"/>
              <a:t>Cipangaludina</a:t>
            </a:r>
            <a:r>
              <a:rPr lang="en-US" sz="2800" i="1" dirty="0" smtClean="0"/>
              <a:t> </a:t>
            </a:r>
            <a:r>
              <a:rPr lang="en-US" sz="2800" i="1" dirty="0" err="1" smtClean="0"/>
              <a:t>chinesis</a:t>
            </a:r>
            <a:r>
              <a:rPr lang="en-US" sz="2800" dirty="0" smtClean="0"/>
              <a:t> are absent from the remote lakes we searched. </a:t>
            </a:r>
          </a:p>
          <a:p>
            <a:pPr marL="457200" indent="-457200">
              <a:buFont typeface="Arial"/>
              <a:buChar char="•"/>
            </a:pPr>
            <a:endParaRPr lang="en-US" sz="1400" dirty="0" smtClean="0"/>
          </a:p>
          <a:p>
            <a:pPr marL="457200" indent="-457200">
              <a:buFont typeface="Arial"/>
              <a:buChar char="•"/>
            </a:pPr>
            <a:r>
              <a:rPr lang="en-US" sz="2800" i="1" dirty="0" err="1" smtClean="0"/>
              <a:t>Helisoma</a:t>
            </a:r>
            <a:r>
              <a:rPr lang="en-US" sz="2800" i="1" dirty="0" smtClean="0"/>
              <a:t> </a:t>
            </a:r>
            <a:r>
              <a:rPr lang="en-US" sz="2800" i="1" dirty="0" err="1" smtClean="0"/>
              <a:t>anceps</a:t>
            </a:r>
            <a:r>
              <a:rPr lang="en-US" sz="2800" i="1" dirty="0" smtClean="0"/>
              <a:t>, </a:t>
            </a:r>
            <a:r>
              <a:rPr lang="en-US" sz="2800" dirty="0" smtClean="0"/>
              <a:t>a type of </a:t>
            </a:r>
            <a:r>
              <a:rPr lang="en-US" sz="2800" dirty="0" err="1" smtClean="0"/>
              <a:t>ramshorn</a:t>
            </a:r>
            <a:r>
              <a:rPr lang="en-US" sz="2800" dirty="0" smtClean="0"/>
              <a:t> snail (Family </a:t>
            </a:r>
            <a:r>
              <a:rPr lang="en-US" sz="2800" dirty="0" err="1" smtClean="0"/>
              <a:t>Planorbidae</a:t>
            </a:r>
            <a:r>
              <a:rPr lang="en-US" sz="2800" dirty="0" smtClean="0"/>
              <a:t>) was the most widespread snail.</a:t>
            </a:r>
          </a:p>
          <a:p>
            <a:pPr marL="457200" indent="-457200">
              <a:buFont typeface="Arial"/>
              <a:buChar char="•"/>
            </a:pPr>
            <a:endParaRPr lang="en-US" sz="2800" dirty="0" smtClean="0"/>
          </a:p>
          <a:p>
            <a:pPr marL="457200" indent="-457200">
              <a:buFont typeface="Arial"/>
              <a:buChar char="•"/>
            </a:pPr>
            <a:r>
              <a:rPr lang="en-US" sz="2800" dirty="0" smtClean="0"/>
              <a:t>The water bodies with highest species richness were </a:t>
            </a:r>
            <a:r>
              <a:rPr lang="en-US" sz="2800" dirty="0" err="1" smtClean="0"/>
              <a:t>Pushaw</a:t>
            </a:r>
            <a:r>
              <a:rPr lang="en-US" sz="2800" dirty="0" smtClean="0"/>
              <a:t> Lake (7),  and the Stillwater River near </a:t>
            </a:r>
            <a:r>
              <a:rPr lang="en-US" sz="2800" dirty="0" err="1" smtClean="0"/>
              <a:t>Orono</a:t>
            </a:r>
            <a:r>
              <a:rPr lang="en-US" sz="2800" dirty="0" smtClean="0"/>
              <a:t> (6).</a:t>
            </a:r>
          </a:p>
          <a:p>
            <a:pPr marL="457200" indent="-457200">
              <a:buFont typeface="Arial"/>
              <a:buChar char="•"/>
            </a:pPr>
            <a:endParaRPr lang="en-US" sz="1400" dirty="0"/>
          </a:p>
          <a:p>
            <a:pPr marL="457200" indent="-457200">
              <a:buFont typeface="Arial"/>
              <a:buChar char="•"/>
            </a:pPr>
            <a:r>
              <a:rPr lang="en-US" sz="2800" dirty="0" smtClean="0"/>
              <a:t>No correlations were found between </a:t>
            </a:r>
            <a:r>
              <a:rPr lang="en-US" sz="2800" i="1" dirty="0" smtClean="0"/>
              <a:t>S. </a:t>
            </a:r>
            <a:r>
              <a:rPr lang="en-US" sz="2800" i="1" dirty="0" err="1" smtClean="0"/>
              <a:t>mighlesi</a:t>
            </a:r>
            <a:r>
              <a:rPr lang="en-US" sz="2800" i="1" dirty="0" smtClean="0"/>
              <a:t> </a:t>
            </a:r>
            <a:r>
              <a:rPr lang="en-US" sz="2800" dirty="0" smtClean="0"/>
              <a:t>presence and water chemistry</a:t>
            </a:r>
            <a:endParaRPr lang="en-US" sz="2800" dirty="0"/>
          </a:p>
        </p:txBody>
      </p:sp>
      <p:sp>
        <p:nvSpPr>
          <p:cNvPr id="6" name="TextBox 5"/>
          <p:cNvSpPr txBox="1"/>
          <p:nvPr/>
        </p:nvSpPr>
        <p:spPr>
          <a:xfrm>
            <a:off x="26085200" y="31830071"/>
            <a:ext cx="11362394" cy="707886"/>
          </a:xfrm>
          <a:prstGeom prst="rect">
            <a:avLst/>
          </a:prstGeom>
          <a:noFill/>
        </p:spPr>
        <p:txBody>
          <a:bodyPr wrap="square" rtlCol="0">
            <a:spAutoFit/>
          </a:bodyPr>
          <a:lstStyle/>
          <a:p>
            <a:r>
              <a:rPr lang="en-US" sz="2000" dirty="0" smtClean="0"/>
              <a:t>References</a:t>
            </a:r>
          </a:p>
          <a:p>
            <a:r>
              <a:rPr lang="en-US" sz="2000" dirty="0" smtClean="0"/>
              <a:t>Martin, S.M. 1999. Freshwater snails (Mollusca: </a:t>
            </a:r>
            <a:r>
              <a:rPr lang="en-US" sz="2000" dirty="0" err="1" smtClean="0"/>
              <a:t>Gastropoda</a:t>
            </a:r>
            <a:r>
              <a:rPr lang="en-US" sz="2000" dirty="0" smtClean="0"/>
              <a:t>) of Maine. Northeastern Naturalist 6(1):39-88.</a:t>
            </a:r>
            <a:endParaRPr lang="en-US" sz="2000" dirty="0"/>
          </a:p>
        </p:txBody>
      </p:sp>
      <p:pic>
        <p:nvPicPr>
          <p:cNvPr id="45" name="Picture 44" descr="field_note_N_Maine_mighelsi_search_130.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111719" y="18679609"/>
            <a:ext cx="6130315" cy="4597739"/>
          </a:xfrm>
          <a:prstGeom prst="rect">
            <a:avLst/>
          </a:prstGeom>
        </p:spPr>
      </p:pic>
      <p:sp>
        <p:nvSpPr>
          <p:cNvPr id="50" name="TextBox 49"/>
          <p:cNvSpPr txBox="1"/>
          <p:nvPr/>
        </p:nvSpPr>
        <p:spPr>
          <a:xfrm>
            <a:off x="26013102" y="30869413"/>
            <a:ext cx="12141905"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000" dirty="0" smtClean="0"/>
              <a:t>Thanks to the Colby </a:t>
            </a:r>
            <a:r>
              <a:rPr lang="en-US" sz="2000" dirty="0"/>
              <a:t>Biology Department for their generous </a:t>
            </a:r>
            <a:r>
              <a:rPr lang="en-US" sz="2000" dirty="0" smtClean="0"/>
              <a:t>donation,  our donors on </a:t>
            </a:r>
            <a:r>
              <a:rPr lang="en-US" sz="2000" dirty="0" err="1" smtClean="0"/>
              <a:t>Experiment.com</a:t>
            </a:r>
            <a:r>
              <a:rPr lang="en-US" sz="2000" dirty="0" smtClean="0"/>
              <a:t>, and special </a:t>
            </a:r>
            <a:r>
              <a:rPr lang="en-US" sz="2000" dirty="0"/>
              <a:t>Thanks to Ken </a:t>
            </a:r>
            <a:r>
              <a:rPr lang="en-US" sz="2000" dirty="0" err="1"/>
              <a:t>Hotopp</a:t>
            </a:r>
            <a:r>
              <a:rPr lang="en-US" sz="2000" dirty="0"/>
              <a:t>, who planned this project and taught us to be good field and lab assistants. </a:t>
            </a:r>
          </a:p>
        </p:txBody>
      </p:sp>
      <p:sp>
        <p:nvSpPr>
          <p:cNvPr id="51" name="TextBox 50"/>
          <p:cNvSpPr txBox="1"/>
          <p:nvPr/>
        </p:nvSpPr>
        <p:spPr>
          <a:xfrm>
            <a:off x="446086" y="9398880"/>
            <a:ext cx="10274697" cy="280076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6600" dirty="0"/>
              <a:t>Research Questions</a:t>
            </a:r>
          </a:p>
          <a:p>
            <a:pPr marL="457200" indent="-457200">
              <a:buFont typeface="Arial"/>
              <a:buChar char="•"/>
            </a:pPr>
            <a:r>
              <a:rPr lang="en-US" sz="3200" dirty="0"/>
              <a:t>What is the true range of this snail in the state</a:t>
            </a:r>
            <a:r>
              <a:rPr lang="en-US" sz="3200" dirty="0" smtClean="0"/>
              <a:t>?</a:t>
            </a:r>
          </a:p>
          <a:p>
            <a:endParaRPr lang="en-US" sz="1400" dirty="0"/>
          </a:p>
          <a:p>
            <a:pPr marL="457200" indent="-457200">
              <a:buFont typeface="Arial"/>
              <a:buChar char="•"/>
            </a:pPr>
            <a:r>
              <a:rPr lang="en-US" sz="3200" dirty="0"/>
              <a:t>What environmental factors are correlated with surviving populations</a:t>
            </a:r>
            <a:r>
              <a:rPr lang="en-US" sz="3200" dirty="0" smtClean="0"/>
              <a:t>?</a:t>
            </a:r>
            <a:endParaRPr lang="en-US" sz="3200" dirty="0"/>
          </a:p>
        </p:txBody>
      </p:sp>
      <p:pic>
        <p:nvPicPr>
          <p:cNvPr id="46" name="Picture 45" descr="field_note_N_Maine_mighelsi_search_139.jpg"/>
          <p:cNvPicPr>
            <a:picLocks noChangeAspect="1"/>
          </p:cNvPicPr>
          <p:nvPr/>
        </p:nvPicPr>
        <p:blipFill rotWithShape="1">
          <a:blip r:embed="rId8">
            <a:extLst>
              <a:ext uri="{28A0092B-C50C-407E-A947-70E740481C1C}">
                <a14:useLocalDpi xmlns:a14="http://schemas.microsoft.com/office/drawing/2010/main" val="0"/>
              </a:ext>
            </a:extLst>
          </a:blip>
          <a:srcRect b="13321"/>
          <a:stretch/>
        </p:blipFill>
        <p:spPr>
          <a:xfrm>
            <a:off x="26292019" y="19041020"/>
            <a:ext cx="3515613" cy="4063039"/>
          </a:xfrm>
          <a:prstGeom prst="rect">
            <a:avLst/>
          </a:prstGeom>
        </p:spPr>
      </p:pic>
      <p:sp>
        <p:nvSpPr>
          <p:cNvPr id="13" name="TextBox 12"/>
          <p:cNvSpPr txBox="1"/>
          <p:nvPr/>
        </p:nvSpPr>
        <p:spPr>
          <a:xfrm>
            <a:off x="29821828" y="19118325"/>
            <a:ext cx="2468407" cy="3785652"/>
          </a:xfrm>
          <a:prstGeom prst="rect">
            <a:avLst/>
          </a:prstGeom>
          <a:noFill/>
        </p:spPr>
        <p:txBody>
          <a:bodyPr wrap="square" rtlCol="0">
            <a:spAutoFit/>
          </a:bodyPr>
          <a:lstStyle/>
          <a:p>
            <a:r>
              <a:rPr lang="en-US" sz="2400" dirty="0" smtClean="0"/>
              <a:t>Left: </a:t>
            </a:r>
            <a:r>
              <a:rPr lang="en-US" sz="2400" dirty="0"/>
              <a:t>Alice marks specimens collected at </a:t>
            </a:r>
            <a:r>
              <a:rPr lang="en-US" sz="2400" dirty="0" err="1"/>
              <a:t>Attean</a:t>
            </a:r>
            <a:r>
              <a:rPr lang="en-US" sz="2400" dirty="0"/>
              <a:t> Pond </a:t>
            </a:r>
          </a:p>
          <a:p>
            <a:endParaRPr lang="en-US" sz="2400" dirty="0" smtClean="0"/>
          </a:p>
          <a:p>
            <a:endParaRPr lang="en-US" sz="2400" dirty="0"/>
          </a:p>
          <a:p>
            <a:r>
              <a:rPr lang="en-US" sz="2400" dirty="0" smtClean="0"/>
              <a:t>Right: Alice searching for specimens on a promising shore</a:t>
            </a:r>
            <a:endParaRPr lang="en-US" sz="2400" i="1" dirty="0"/>
          </a:p>
        </p:txBody>
      </p:sp>
      <p:pic>
        <p:nvPicPr>
          <p:cNvPr id="1026" name="Picture 2" descr="C:\Users\PUBLIC~1.755\AppData\Local\Temp\burnt landing stagnicola MOHF 358.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44461" y="2612201"/>
            <a:ext cx="8369384" cy="7360309"/>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11444461" y="10089719"/>
            <a:ext cx="5118317" cy="523220"/>
          </a:xfrm>
          <a:prstGeom prst="rect">
            <a:avLst/>
          </a:prstGeom>
          <a:noFill/>
        </p:spPr>
        <p:txBody>
          <a:bodyPr wrap="square" rtlCol="0">
            <a:spAutoFit/>
          </a:bodyPr>
          <a:lstStyle/>
          <a:p>
            <a:r>
              <a:rPr lang="en-US" sz="2800" dirty="0" smtClean="0"/>
              <a:t>Live</a:t>
            </a:r>
            <a:r>
              <a:rPr lang="en-US" sz="2800" i="1" dirty="0" smtClean="0"/>
              <a:t> S. </a:t>
            </a:r>
            <a:r>
              <a:rPr lang="en-US" sz="2800" i="1" dirty="0" err="1" smtClean="0"/>
              <a:t>mighlesi</a:t>
            </a:r>
            <a:endParaRPr lang="en-US" sz="2800" i="1" dirty="0"/>
          </a:p>
        </p:txBody>
      </p:sp>
      <p:sp>
        <p:nvSpPr>
          <p:cNvPr id="9" name="Rectangle 8"/>
          <p:cNvSpPr/>
          <p:nvPr/>
        </p:nvSpPr>
        <p:spPr>
          <a:xfrm>
            <a:off x="446086" y="2612201"/>
            <a:ext cx="10286624" cy="641726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25987893" y="23908834"/>
            <a:ext cx="12141906" cy="67095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6600" dirty="0"/>
              <a:t>Discussion</a:t>
            </a:r>
          </a:p>
          <a:p>
            <a:r>
              <a:rPr lang="en-US" sz="2800" dirty="0"/>
              <a:t>We are unable to predict the presence </a:t>
            </a:r>
            <a:r>
              <a:rPr lang="en-US" sz="2800" i="1" dirty="0"/>
              <a:t>of S. </a:t>
            </a:r>
            <a:r>
              <a:rPr lang="en-US" sz="2800" i="1" dirty="0" err="1"/>
              <a:t>mighelsi</a:t>
            </a:r>
            <a:r>
              <a:rPr lang="en-US" sz="2800" i="1" dirty="0"/>
              <a:t>. </a:t>
            </a:r>
            <a:r>
              <a:rPr lang="en-US" sz="2800" dirty="0"/>
              <a:t>We found no correlation between lake size or health and the presence of our snail. Our data do indicate that the species is incredibly rare, as it was found in only one of the lakes we surveyed.  That there was no correlation found between our species’ presence and water chemistry indicates either that it is extremely rare or that we need more data points.  This “negative data” will be useful in assessing the conservation needs of </a:t>
            </a:r>
            <a:r>
              <a:rPr lang="en-US" sz="2800" i="1" dirty="0"/>
              <a:t>S. </a:t>
            </a:r>
            <a:r>
              <a:rPr lang="en-US" sz="2800" i="1" dirty="0" err="1"/>
              <a:t>mighelsi</a:t>
            </a:r>
            <a:r>
              <a:rPr lang="en-US" sz="2800" i="1" dirty="0"/>
              <a:t>.</a:t>
            </a:r>
          </a:p>
          <a:p>
            <a:endParaRPr lang="en-US" sz="2800" dirty="0"/>
          </a:p>
          <a:p>
            <a:r>
              <a:rPr lang="en-US" sz="2800" dirty="0"/>
              <a:t>Our next step is to determine the genetic relationship between various snail species in the state. Live </a:t>
            </a:r>
            <a:r>
              <a:rPr lang="en-US" sz="2800" i="1" dirty="0"/>
              <a:t>S. </a:t>
            </a:r>
            <a:r>
              <a:rPr lang="en-US" sz="2800" i="1" dirty="0" err="1"/>
              <a:t>mighelsi</a:t>
            </a:r>
            <a:r>
              <a:rPr lang="en-US" sz="2800" i="1" dirty="0"/>
              <a:t> </a:t>
            </a:r>
            <a:r>
              <a:rPr lang="en-US" sz="2800" dirty="0"/>
              <a:t>specimens collected from Square Lake will be used by Dr. Judy Roe at the University of Maine Presque Isle for genetic research on these relationships. </a:t>
            </a:r>
          </a:p>
          <a:p>
            <a:endParaRPr lang="en-US" sz="2800" dirty="0"/>
          </a:p>
        </p:txBody>
      </p:sp>
      <p:sp>
        <p:nvSpPr>
          <p:cNvPr id="17" name="TextBox 16"/>
          <p:cNvSpPr txBox="1"/>
          <p:nvPr/>
        </p:nvSpPr>
        <p:spPr>
          <a:xfrm>
            <a:off x="20233144" y="9704998"/>
            <a:ext cx="5349982" cy="1815882"/>
          </a:xfrm>
          <a:prstGeom prst="rect">
            <a:avLst/>
          </a:prstGeom>
          <a:noFill/>
        </p:spPr>
        <p:txBody>
          <a:bodyPr wrap="square" rtlCol="0">
            <a:spAutoFit/>
          </a:bodyPr>
          <a:lstStyle/>
          <a:p>
            <a:r>
              <a:rPr lang="en-US" sz="2800" i="1" dirty="0" err="1" smtClean="0"/>
              <a:t>Heliosoma</a:t>
            </a:r>
            <a:r>
              <a:rPr lang="en-US" sz="2800" i="1" dirty="0" smtClean="0"/>
              <a:t> </a:t>
            </a:r>
            <a:r>
              <a:rPr lang="en-US" sz="2800" i="1" dirty="0" err="1" smtClean="0"/>
              <a:t>anceps</a:t>
            </a:r>
            <a:r>
              <a:rPr lang="en-US" sz="2800" dirty="0" smtClean="0"/>
              <a:t>, the most abundant snail species on the lakes surveyed</a:t>
            </a:r>
          </a:p>
          <a:p>
            <a:endParaRPr lang="en-US" sz="2800" i="1" dirty="0"/>
          </a:p>
        </p:txBody>
      </p:sp>
    </p:spTree>
    <p:extLst>
      <p:ext uri="{BB962C8B-B14F-4D97-AF65-F5344CB8AC3E}">
        <p14:creationId xmlns:p14="http://schemas.microsoft.com/office/powerpoint/2010/main" val="57618816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933</TotalTime>
  <Words>922</Words>
  <Application>Microsoft Macintosh PowerPoint</Application>
  <PresentationFormat>Custom</PresentationFormat>
  <Paragraphs>86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Nolan Dumont</dc:creator>
  <cp:lastModifiedBy>user</cp:lastModifiedBy>
  <cp:revision>60</cp:revision>
  <dcterms:created xsi:type="dcterms:W3CDTF">2013-12-11T19:52:38Z</dcterms:created>
  <dcterms:modified xsi:type="dcterms:W3CDTF">2014-04-30T17:23:01Z</dcterms:modified>
</cp:coreProperties>
</file>