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43891200" cy="38404800"/>
  <p:notesSz cx="6858000" cy="9144000"/>
  <p:defaultTextStyle>
    <a:defPPr>
      <a:defRPr lang="en-US"/>
    </a:defPPr>
    <a:lvl1pPr marL="0" algn="l" defTabSz="2351288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1pPr>
    <a:lvl2pPr marL="2351288" algn="l" defTabSz="2351288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2pPr>
    <a:lvl3pPr marL="4702576" algn="l" defTabSz="2351288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3pPr>
    <a:lvl4pPr marL="7053864" algn="l" defTabSz="2351288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4pPr>
    <a:lvl5pPr marL="9405153" algn="l" defTabSz="2351288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5pPr>
    <a:lvl6pPr marL="11756441" algn="l" defTabSz="2351288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6pPr>
    <a:lvl7pPr marL="14107729" algn="l" defTabSz="2351288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7pPr>
    <a:lvl8pPr marL="16459017" algn="l" defTabSz="2351288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8pPr>
    <a:lvl9pPr marL="18810305" algn="l" defTabSz="2351288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9" d="100"/>
          <a:sy n="19" d="100"/>
        </p:scale>
        <p:origin x="-4560" y="-1784"/>
      </p:cViewPr>
      <p:guideLst>
        <p:guide orient="horz" pos="12096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1930383"/>
            <a:ext cx="37307520" cy="8232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21762720"/>
            <a:ext cx="30723840" cy="98145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51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702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053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405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896AC-7CFD-E142-96C2-4881F8F6285F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A4CF-69DD-3145-B34A-24EEA151B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087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896AC-7CFD-E142-96C2-4881F8F6285F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A4CF-69DD-3145-B34A-24EEA151B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46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8614416"/>
            <a:ext cx="47404018" cy="1834984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8614416"/>
            <a:ext cx="141480542" cy="1834984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896AC-7CFD-E142-96C2-4881F8F6285F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A4CF-69DD-3145-B34A-24EEA151B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037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896AC-7CFD-E142-96C2-4881F8F6285F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A4CF-69DD-3145-B34A-24EEA151B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814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4678643"/>
            <a:ext cx="37307520" cy="7627620"/>
          </a:xfrm>
        </p:spPr>
        <p:txBody>
          <a:bodyPr anchor="t"/>
          <a:lstStyle>
            <a:lvl1pPr algn="l">
              <a:defRPr sz="20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6277596"/>
            <a:ext cx="37307520" cy="8401047"/>
          </a:xfrm>
        </p:spPr>
        <p:txBody>
          <a:bodyPr anchor="b"/>
          <a:lstStyle>
            <a:lvl1pPr marL="0" indent="0">
              <a:buNone/>
              <a:defRPr sz="10300">
                <a:solidFill>
                  <a:schemeClr val="tx1">
                    <a:tint val="75000"/>
                  </a:schemeClr>
                </a:solidFill>
              </a:defRPr>
            </a:lvl1pPr>
            <a:lvl2pPr marL="2351288" indent="0">
              <a:buNone/>
              <a:defRPr sz="9300">
                <a:solidFill>
                  <a:schemeClr val="tx1">
                    <a:tint val="75000"/>
                  </a:schemeClr>
                </a:solidFill>
              </a:defRPr>
            </a:lvl2pPr>
            <a:lvl3pPr marL="4702576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3pPr>
            <a:lvl4pPr marL="7053864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4pPr>
            <a:lvl5pPr marL="9405153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896AC-7CFD-E142-96C2-4881F8F6285F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A4CF-69DD-3145-B34A-24EEA151B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196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50184056"/>
            <a:ext cx="94442280" cy="141928847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50184056"/>
            <a:ext cx="94442280" cy="141928847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896AC-7CFD-E142-96C2-4881F8F6285F}" type="datetimeFigureOut">
              <a:rPr lang="en-US" smtClean="0"/>
              <a:t>4/28/15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A4CF-69DD-3145-B34A-24EEA151B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500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537973"/>
            <a:ext cx="39502080" cy="640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596633"/>
            <a:ext cx="19392902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2179300"/>
            <a:ext cx="19392902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8596633"/>
            <a:ext cx="19400520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2179300"/>
            <a:ext cx="19400520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896AC-7CFD-E142-96C2-4881F8F6285F}" type="datetimeFigureOut">
              <a:rPr lang="en-US" smtClean="0"/>
              <a:t>4/28/15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A4CF-69DD-3145-B34A-24EEA151B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944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896AC-7CFD-E142-96C2-4881F8F6285F}" type="datetimeFigureOut">
              <a:rPr lang="en-US" smtClean="0"/>
              <a:t>4/28/15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A4CF-69DD-3145-B34A-24EEA151B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282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896AC-7CFD-E142-96C2-4881F8F6285F}" type="datetimeFigureOut">
              <a:rPr lang="en-US" smtClean="0"/>
              <a:t>4/28/15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A4CF-69DD-3145-B34A-24EEA151B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036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529080"/>
            <a:ext cx="14439902" cy="6507480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529083"/>
            <a:ext cx="24536400" cy="32777433"/>
          </a:xfrm>
        </p:spPr>
        <p:txBody>
          <a:bodyPr/>
          <a:lstStyle>
            <a:lvl1pPr>
              <a:defRPr sz="16500"/>
            </a:lvl1pPr>
            <a:lvl2pPr>
              <a:defRPr sz="14400"/>
            </a:lvl2pPr>
            <a:lvl3pPr>
              <a:defRPr sz="12300"/>
            </a:lvl3pPr>
            <a:lvl4pPr>
              <a:defRPr sz="10300"/>
            </a:lvl4pPr>
            <a:lvl5pPr>
              <a:defRPr sz="10300"/>
            </a:lvl5pPr>
            <a:lvl6pPr>
              <a:defRPr sz="10300"/>
            </a:lvl6pPr>
            <a:lvl7pPr>
              <a:defRPr sz="10300"/>
            </a:lvl7pPr>
            <a:lvl8pPr>
              <a:defRPr sz="10300"/>
            </a:lvl8pPr>
            <a:lvl9pPr>
              <a:defRPr sz="10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8036563"/>
            <a:ext cx="14439902" cy="26269953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896AC-7CFD-E142-96C2-4881F8F6285F}" type="datetimeFigureOut">
              <a:rPr lang="en-US" smtClean="0"/>
              <a:t>4/28/15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A4CF-69DD-3145-B34A-24EEA151B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455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6883360"/>
            <a:ext cx="26334720" cy="3173733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3431540"/>
            <a:ext cx="26334720" cy="23042880"/>
          </a:xfrm>
        </p:spPr>
        <p:txBody>
          <a:bodyPr/>
          <a:lstStyle>
            <a:lvl1pPr marL="0" indent="0">
              <a:buNone/>
              <a:defRPr sz="16500"/>
            </a:lvl1pPr>
            <a:lvl2pPr marL="2351288" indent="0">
              <a:buNone/>
              <a:defRPr sz="14400"/>
            </a:lvl2pPr>
            <a:lvl3pPr marL="4702576" indent="0">
              <a:buNone/>
              <a:defRPr sz="12300"/>
            </a:lvl3pPr>
            <a:lvl4pPr marL="7053864" indent="0">
              <a:buNone/>
              <a:defRPr sz="10300"/>
            </a:lvl4pPr>
            <a:lvl5pPr marL="9405153" indent="0">
              <a:buNone/>
              <a:defRPr sz="10300"/>
            </a:lvl5pPr>
            <a:lvl6pPr marL="11756441" indent="0">
              <a:buNone/>
              <a:defRPr sz="10300"/>
            </a:lvl6pPr>
            <a:lvl7pPr marL="14107729" indent="0">
              <a:buNone/>
              <a:defRPr sz="10300"/>
            </a:lvl7pPr>
            <a:lvl8pPr marL="16459017" indent="0">
              <a:buNone/>
              <a:defRPr sz="10300"/>
            </a:lvl8pPr>
            <a:lvl9pPr marL="18810305" indent="0">
              <a:buNone/>
              <a:defRPr sz="10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30057093"/>
            <a:ext cx="26334720" cy="4507227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896AC-7CFD-E142-96C2-4881F8F6285F}" type="datetimeFigureOut">
              <a:rPr lang="en-US" smtClean="0"/>
              <a:t>4/28/15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A4CF-69DD-3145-B34A-24EEA151B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116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537973"/>
            <a:ext cx="39502080" cy="6400800"/>
          </a:xfrm>
          <a:prstGeom prst="rect">
            <a:avLst/>
          </a:prstGeom>
        </p:spPr>
        <p:txBody>
          <a:bodyPr vert="horz" lIns="470258" tIns="235129" rIns="470258" bIns="23512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961123"/>
            <a:ext cx="39502080" cy="25345393"/>
          </a:xfrm>
          <a:prstGeom prst="rect">
            <a:avLst/>
          </a:prstGeom>
        </p:spPr>
        <p:txBody>
          <a:bodyPr vert="horz" lIns="470258" tIns="235129" rIns="470258" bIns="23512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l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896AC-7CFD-E142-96C2-4881F8F6285F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5595563"/>
            <a:ext cx="138988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ct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CA4CF-69DD-3145-B34A-24EEA151B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584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51288" rtl="0" eaLnBrk="1" latinLnBrk="0" hangingPunct="1">
        <a:spcBef>
          <a:spcPct val="0"/>
        </a:spcBef>
        <a:buNone/>
        <a:defRPr sz="2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3466" indent="-1763466" algn="l" defTabSz="2351288" rtl="0" eaLnBrk="1" latinLnBrk="0" hangingPunct="1">
        <a:spcBef>
          <a:spcPct val="20000"/>
        </a:spcBef>
        <a:buFont typeface="Arial"/>
        <a:buChar char="•"/>
        <a:defRPr sz="16500" kern="1200">
          <a:solidFill>
            <a:schemeClr val="tx1"/>
          </a:solidFill>
          <a:latin typeface="+mn-lt"/>
          <a:ea typeface="+mn-ea"/>
          <a:cs typeface="+mn-cs"/>
        </a:defRPr>
      </a:lvl1pPr>
      <a:lvl2pPr marL="3820843" indent="-1469555" algn="l" defTabSz="2351288" rtl="0" eaLnBrk="1" latinLnBrk="0" hangingPunct="1">
        <a:spcBef>
          <a:spcPct val="20000"/>
        </a:spcBef>
        <a:buFont typeface="Arial"/>
        <a:buChar char="–"/>
        <a:defRPr sz="14400" kern="1200">
          <a:solidFill>
            <a:schemeClr val="tx1"/>
          </a:solidFill>
          <a:latin typeface="+mn-lt"/>
          <a:ea typeface="+mn-ea"/>
          <a:cs typeface="+mn-cs"/>
        </a:defRPr>
      </a:lvl2pPr>
      <a:lvl3pPr marL="5878220" indent="-1175644" algn="l" defTabSz="2351288" rtl="0" eaLnBrk="1" latinLnBrk="0" hangingPunct="1">
        <a:spcBef>
          <a:spcPct val="20000"/>
        </a:spcBef>
        <a:buFont typeface="Arial"/>
        <a:buChar char="•"/>
        <a:defRPr sz="12300" kern="1200">
          <a:solidFill>
            <a:schemeClr val="tx1"/>
          </a:solidFill>
          <a:latin typeface="+mn-lt"/>
          <a:ea typeface="+mn-ea"/>
          <a:cs typeface="+mn-cs"/>
        </a:defRPr>
      </a:lvl3pPr>
      <a:lvl4pPr marL="8229509" indent="-1175644" algn="l" defTabSz="2351288" rtl="0" eaLnBrk="1" latinLnBrk="0" hangingPunct="1">
        <a:spcBef>
          <a:spcPct val="20000"/>
        </a:spcBef>
        <a:buFont typeface="Arial"/>
        <a:buChar char="–"/>
        <a:defRPr sz="10300" kern="1200">
          <a:solidFill>
            <a:schemeClr val="tx1"/>
          </a:solidFill>
          <a:latin typeface="+mn-lt"/>
          <a:ea typeface="+mn-ea"/>
          <a:cs typeface="+mn-cs"/>
        </a:defRPr>
      </a:lvl4pPr>
      <a:lvl5pPr marL="10580797" indent="-1175644" algn="l" defTabSz="2351288" rtl="0" eaLnBrk="1" latinLnBrk="0" hangingPunct="1">
        <a:spcBef>
          <a:spcPct val="20000"/>
        </a:spcBef>
        <a:buFont typeface="Arial"/>
        <a:buChar char="»"/>
        <a:defRPr sz="10300" kern="1200">
          <a:solidFill>
            <a:schemeClr val="tx1"/>
          </a:solidFill>
          <a:latin typeface="+mn-lt"/>
          <a:ea typeface="+mn-ea"/>
          <a:cs typeface="+mn-cs"/>
        </a:defRPr>
      </a:lvl5pPr>
      <a:lvl6pPr marL="12932085" indent="-1175644" algn="l" defTabSz="2351288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6pPr>
      <a:lvl7pPr marL="15283373" indent="-1175644" algn="l" defTabSz="2351288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7pPr>
      <a:lvl8pPr marL="17634661" indent="-1175644" algn="l" defTabSz="2351288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8pPr>
      <a:lvl9pPr marL="19985949" indent="-1175644" algn="l" defTabSz="2351288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51288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1pPr>
      <a:lvl2pPr marL="2351288" algn="l" defTabSz="2351288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2pPr>
      <a:lvl3pPr marL="4702576" algn="l" defTabSz="2351288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3pPr>
      <a:lvl4pPr marL="7053864" algn="l" defTabSz="2351288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4pPr>
      <a:lvl5pPr marL="9405153" algn="l" defTabSz="2351288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5pPr>
      <a:lvl6pPr marL="11756441" algn="l" defTabSz="2351288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6pPr>
      <a:lvl7pPr marL="14107729" algn="l" defTabSz="2351288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017" algn="l" defTabSz="2351288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8pPr>
      <a:lvl9pPr marL="18810305" algn="l" defTabSz="2351288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Lunde_Jessica_CLASpresenta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3891200" cy="384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854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Colby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pdizzle post</dc:creator>
  <cp:lastModifiedBy>pdizzle post</cp:lastModifiedBy>
  <cp:revision>1</cp:revision>
  <dcterms:created xsi:type="dcterms:W3CDTF">2015-04-28T14:46:12Z</dcterms:created>
  <dcterms:modified xsi:type="dcterms:W3CDTF">2015-04-28T14:48:15Z</dcterms:modified>
</cp:coreProperties>
</file>