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43891200" cy="38404800"/>
  <p:notesSz cx="6858000" cy="9144000"/>
  <p:defaultText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2096">
          <p15:clr>
            <a:srgbClr val="A4A3A4"/>
          </p15:clr>
        </p15:guide>
        <p15:guide id="2"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DEA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23" d="100"/>
          <a:sy n="23" d="100"/>
        </p:scale>
        <p:origin x="-680" y="1176"/>
      </p:cViewPr>
      <p:guideLst>
        <p:guide orient="horz" pos="12096"/>
        <p:guide pos="138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6DFB6D4-FDF2-1848-8B65-F07B409EAB44}" type="datetimeFigureOut">
              <a:rPr lang="en-US" smtClean="0"/>
              <a:t>4/27/15</a:t>
            </a:fld>
            <a:endParaRPr lang="en-US"/>
          </a:p>
        </p:txBody>
      </p:sp>
      <p:sp>
        <p:nvSpPr>
          <p:cNvPr id="4" name="Slide Image Placeholder 3"/>
          <p:cNvSpPr>
            <a:spLocks noGrp="1" noRot="1" noChangeAspect="1"/>
          </p:cNvSpPr>
          <p:nvPr>
            <p:ph type="sldImg" idx="2"/>
          </p:nvPr>
        </p:nvSpPr>
        <p:spPr>
          <a:xfrm>
            <a:off x="1470025" y="685800"/>
            <a:ext cx="39179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2005C96-00E8-984D-8651-1FE389529072}" type="slidenum">
              <a:rPr lang="en-US" smtClean="0"/>
              <a:t>‹#›</a:t>
            </a:fld>
            <a:endParaRPr lang="en-US"/>
          </a:p>
        </p:txBody>
      </p:sp>
    </p:spTree>
    <p:extLst>
      <p:ext uri="{BB962C8B-B14F-4D97-AF65-F5344CB8AC3E}">
        <p14:creationId xmlns:p14="http://schemas.microsoft.com/office/powerpoint/2010/main" val="137516867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2005C96-00E8-984D-8651-1FE389529072}" type="slidenum">
              <a:rPr lang="en-US" smtClean="0"/>
              <a:t>1</a:t>
            </a:fld>
            <a:endParaRPr lang="en-US"/>
          </a:p>
        </p:txBody>
      </p:sp>
    </p:spTree>
    <p:extLst>
      <p:ext uri="{BB962C8B-B14F-4D97-AF65-F5344CB8AC3E}">
        <p14:creationId xmlns:p14="http://schemas.microsoft.com/office/powerpoint/2010/main" val="16075063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1930383"/>
            <a:ext cx="37307520" cy="823214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21762720"/>
            <a:ext cx="30723840" cy="9814560"/>
          </a:xfrm>
        </p:spPr>
        <p:txBody>
          <a:bodyPr/>
          <a:lstStyle>
            <a:lvl1pPr marL="0" indent="0" algn="ctr">
              <a:buNone/>
              <a:defRPr>
                <a:solidFill>
                  <a:schemeClr val="tx1">
                    <a:tint val="75000"/>
                  </a:schemeClr>
                </a:solidFill>
              </a:defRPr>
            </a:lvl1pPr>
            <a:lvl2pPr marL="2351288" indent="0" algn="ctr">
              <a:buNone/>
              <a:defRPr>
                <a:solidFill>
                  <a:schemeClr val="tx1">
                    <a:tint val="75000"/>
                  </a:schemeClr>
                </a:solidFill>
              </a:defRPr>
            </a:lvl2pPr>
            <a:lvl3pPr marL="4702576" indent="0" algn="ctr">
              <a:buNone/>
              <a:defRPr>
                <a:solidFill>
                  <a:schemeClr val="tx1">
                    <a:tint val="75000"/>
                  </a:schemeClr>
                </a:solidFill>
              </a:defRPr>
            </a:lvl3pPr>
            <a:lvl4pPr marL="7053864" indent="0" algn="ctr">
              <a:buNone/>
              <a:defRPr>
                <a:solidFill>
                  <a:schemeClr val="tx1">
                    <a:tint val="75000"/>
                  </a:schemeClr>
                </a:solidFill>
              </a:defRPr>
            </a:lvl4pPr>
            <a:lvl5pPr marL="9405153" indent="0" algn="ctr">
              <a:buNone/>
              <a:defRPr>
                <a:solidFill>
                  <a:schemeClr val="tx1">
                    <a:tint val="75000"/>
                  </a:schemeClr>
                </a:solidFill>
              </a:defRPr>
            </a:lvl5pPr>
            <a:lvl6pPr marL="11756441" indent="0" algn="ctr">
              <a:buNone/>
              <a:defRPr>
                <a:solidFill>
                  <a:schemeClr val="tx1">
                    <a:tint val="75000"/>
                  </a:schemeClr>
                </a:solidFill>
              </a:defRPr>
            </a:lvl6pPr>
            <a:lvl7pPr marL="14107729" indent="0" algn="ctr">
              <a:buNone/>
              <a:defRPr>
                <a:solidFill>
                  <a:schemeClr val="tx1">
                    <a:tint val="75000"/>
                  </a:schemeClr>
                </a:solidFill>
              </a:defRPr>
            </a:lvl7pPr>
            <a:lvl8pPr marL="16459017" indent="0" algn="ctr">
              <a:buNone/>
              <a:defRPr>
                <a:solidFill>
                  <a:schemeClr val="tx1">
                    <a:tint val="75000"/>
                  </a:schemeClr>
                </a:solidFill>
              </a:defRPr>
            </a:lvl8pPr>
            <a:lvl9pPr marL="18810305"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41988935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0835651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8614416"/>
            <a:ext cx="47404018" cy="1834984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530843" y="8614416"/>
            <a:ext cx="141480542" cy="1834984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16855718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16187348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4678643"/>
            <a:ext cx="37307520" cy="7627620"/>
          </a:xfrm>
        </p:spPr>
        <p:txBody>
          <a:bodyPr anchor="t"/>
          <a:lstStyle>
            <a:lvl1pPr algn="l">
              <a:defRPr sz="206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6277596"/>
            <a:ext cx="37307520" cy="8401047"/>
          </a:xfrm>
        </p:spPr>
        <p:txBody>
          <a:bodyPr anchor="b"/>
          <a:lstStyle>
            <a:lvl1pPr marL="0" indent="0">
              <a:buNone/>
              <a:defRPr sz="10300">
                <a:solidFill>
                  <a:schemeClr val="tx1">
                    <a:tint val="75000"/>
                  </a:schemeClr>
                </a:solidFill>
              </a:defRPr>
            </a:lvl1pPr>
            <a:lvl2pPr marL="2351288" indent="0">
              <a:buNone/>
              <a:defRPr sz="9300">
                <a:solidFill>
                  <a:schemeClr val="tx1">
                    <a:tint val="75000"/>
                  </a:schemeClr>
                </a:solidFill>
              </a:defRPr>
            </a:lvl2pPr>
            <a:lvl3pPr marL="4702576" indent="0">
              <a:buNone/>
              <a:defRPr sz="8200">
                <a:solidFill>
                  <a:schemeClr val="tx1">
                    <a:tint val="75000"/>
                  </a:schemeClr>
                </a:solidFill>
              </a:defRPr>
            </a:lvl3pPr>
            <a:lvl4pPr marL="7053864" indent="0">
              <a:buNone/>
              <a:defRPr sz="7200">
                <a:solidFill>
                  <a:schemeClr val="tx1">
                    <a:tint val="75000"/>
                  </a:schemeClr>
                </a:solidFill>
              </a:defRPr>
            </a:lvl4pPr>
            <a:lvl5pPr marL="9405153" indent="0">
              <a:buNone/>
              <a:defRPr sz="7200">
                <a:solidFill>
                  <a:schemeClr val="tx1">
                    <a:tint val="75000"/>
                  </a:schemeClr>
                </a:solidFill>
              </a:defRPr>
            </a:lvl5pPr>
            <a:lvl6pPr marL="11756441" indent="0">
              <a:buNone/>
              <a:defRPr sz="7200">
                <a:solidFill>
                  <a:schemeClr val="tx1">
                    <a:tint val="75000"/>
                  </a:schemeClr>
                </a:solidFill>
              </a:defRPr>
            </a:lvl6pPr>
            <a:lvl7pPr marL="14107729" indent="0">
              <a:buNone/>
              <a:defRPr sz="7200">
                <a:solidFill>
                  <a:schemeClr val="tx1">
                    <a:tint val="75000"/>
                  </a:schemeClr>
                </a:solidFill>
              </a:defRPr>
            </a:lvl7pPr>
            <a:lvl8pPr marL="16459017" indent="0">
              <a:buNone/>
              <a:defRPr sz="7200">
                <a:solidFill>
                  <a:schemeClr val="tx1">
                    <a:tint val="75000"/>
                  </a:schemeClr>
                </a:solidFill>
              </a:defRPr>
            </a:lvl8pPr>
            <a:lvl9pPr marL="18810305" indent="0">
              <a:buNone/>
              <a:defRPr sz="7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C253B7-7725-45E2-85A7-ECFFAB05BAA7}" type="datetimeFigureOut">
              <a:rPr lang="en-US" smtClean="0"/>
              <a:t>4/27/15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6951566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530842" y="50184056"/>
            <a:ext cx="94442280" cy="141928847"/>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5704642" y="50184056"/>
            <a:ext cx="94442280" cy="141928847"/>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5C253B7-7725-45E2-85A7-ECFFAB05BAA7}" type="datetimeFigureOut">
              <a:rPr lang="en-US" smtClean="0"/>
              <a:t>4/27/15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41457719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537973"/>
            <a:ext cx="39502080" cy="64008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8596633"/>
            <a:ext cx="19392902"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4" name="Content Placeholder 3"/>
          <p:cNvSpPr>
            <a:spLocks noGrp="1"/>
          </p:cNvSpPr>
          <p:nvPr>
            <p:ph sz="half" idx="2"/>
          </p:nvPr>
        </p:nvSpPr>
        <p:spPr>
          <a:xfrm>
            <a:off x="2194560" y="12179300"/>
            <a:ext cx="19392902"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8596633"/>
            <a:ext cx="19400520"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6" name="Content Placeholder 5"/>
          <p:cNvSpPr>
            <a:spLocks noGrp="1"/>
          </p:cNvSpPr>
          <p:nvPr>
            <p:ph sz="quarter" idx="4"/>
          </p:nvPr>
        </p:nvSpPr>
        <p:spPr>
          <a:xfrm>
            <a:off x="22296122" y="12179300"/>
            <a:ext cx="19400520"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5C253B7-7725-45E2-85A7-ECFFAB05BAA7}" type="datetimeFigureOut">
              <a:rPr lang="en-US" smtClean="0"/>
              <a:t>4/27/15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34958236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5C253B7-7725-45E2-85A7-ECFFAB05BAA7}" type="datetimeFigureOut">
              <a:rPr lang="en-US" smtClean="0"/>
              <a:t>4/27/15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284869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253B7-7725-45E2-85A7-ECFFAB05BAA7}" type="datetimeFigureOut">
              <a:rPr lang="en-US" smtClean="0"/>
              <a:t>4/27/15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9982121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529080"/>
            <a:ext cx="14439902" cy="6507480"/>
          </a:xfrm>
        </p:spPr>
        <p:txBody>
          <a:bodyPr anchor="b"/>
          <a:lstStyle>
            <a:lvl1pPr algn="l">
              <a:defRPr sz="10300" b="1"/>
            </a:lvl1pPr>
          </a:lstStyle>
          <a:p>
            <a:r>
              <a:rPr lang="en-US" smtClean="0"/>
              <a:t>Click to edit Master title style</a:t>
            </a:r>
            <a:endParaRPr lang="en-US"/>
          </a:p>
        </p:txBody>
      </p:sp>
      <p:sp>
        <p:nvSpPr>
          <p:cNvPr id="3" name="Content Placeholder 2"/>
          <p:cNvSpPr>
            <a:spLocks noGrp="1"/>
          </p:cNvSpPr>
          <p:nvPr>
            <p:ph idx="1"/>
          </p:nvPr>
        </p:nvSpPr>
        <p:spPr>
          <a:xfrm>
            <a:off x="17160240" y="1529083"/>
            <a:ext cx="24536400" cy="32777433"/>
          </a:xfrm>
        </p:spPr>
        <p:txBody>
          <a:bodyPr/>
          <a:lstStyle>
            <a:lvl1pPr>
              <a:defRPr sz="16500"/>
            </a:lvl1pPr>
            <a:lvl2pPr>
              <a:defRPr sz="14400"/>
            </a:lvl2pPr>
            <a:lvl3pPr>
              <a:defRPr sz="12300"/>
            </a:lvl3pPr>
            <a:lvl4pPr>
              <a:defRPr sz="10300"/>
            </a:lvl4pPr>
            <a:lvl5pPr>
              <a:defRPr sz="10300"/>
            </a:lvl5pPr>
            <a:lvl6pPr>
              <a:defRPr sz="10300"/>
            </a:lvl6pPr>
            <a:lvl7pPr>
              <a:defRPr sz="10300"/>
            </a:lvl7pPr>
            <a:lvl8pPr>
              <a:defRPr sz="10300"/>
            </a:lvl8pPr>
            <a:lvl9pPr>
              <a:defRPr sz="10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8036563"/>
            <a:ext cx="14439902" cy="26269953"/>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C253B7-7725-45E2-85A7-ECFFAB05BAA7}" type="datetimeFigureOut">
              <a:rPr lang="en-US" smtClean="0"/>
              <a:t>4/27/15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1816546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6883360"/>
            <a:ext cx="26334720" cy="3173733"/>
          </a:xfrm>
        </p:spPr>
        <p:txBody>
          <a:bodyPr anchor="b"/>
          <a:lstStyle>
            <a:lvl1pPr algn="l">
              <a:defRPr sz="10300" b="1"/>
            </a:lvl1pPr>
          </a:lstStyle>
          <a:p>
            <a:r>
              <a:rPr lang="en-US" smtClean="0"/>
              <a:t>Click to edit Master title style</a:t>
            </a:r>
            <a:endParaRPr lang="en-US"/>
          </a:p>
        </p:txBody>
      </p:sp>
      <p:sp>
        <p:nvSpPr>
          <p:cNvPr id="3" name="Picture Placeholder 2"/>
          <p:cNvSpPr>
            <a:spLocks noGrp="1"/>
          </p:cNvSpPr>
          <p:nvPr>
            <p:ph type="pic" idx="1"/>
          </p:nvPr>
        </p:nvSpPr>
        <p:spPr>
          <a:xfrm>
            <a:off x="8602982" y="3431540"/>
            <a:ext cx="26334720" cy="23042880"/>
          </a:xfrm>
        </p:spPr>
        <p:txBody>
          <a:bodyPr/>
          <a:lstStyle>
            <a:lvl1pPr marL="0" indent="0">
              <a:buNone/>
              <a:defRPr sz="16500"/>
            </a:lvl1pPr>
            <a:lvl2pPr marL="2351288" indent="0">
              <a:buNone/>
              <a:defRPr sz="14400"/>
            </a:lvl2pPr>
            <a:lvl3pPr marL="4702576" indent="0">
              <a:buNone/>
              <a:defRPr sz="12300"/>
            </a:lvl3pPr>
            <a:lvl4pPr marL="7053864" indent="0">
              <a:buNone/>
              <a:defRPr sz="10300"/>
            </a:lvl4pPr>
            <a:lvl5pPr marL="9405153" indent="0">
              <a:buNone/>
              <a:defRPr sz="10300"/>
            </a:lvl5pPr>
            <a:lvl6pPr marL="11756441" indent="0">
              <a:buNone/>
              <a:defRPr sz="10300"/>
            </a:lvl6pPr>
            <a:lvl7pPr marL="14107729" indent="0">
              <a:buNone/>
              <a:defRPr sz="10300"/>
            </a:lvl7pPr>
            <a:lvl8pPr marL="16459017" indent="0">
              <a:buNone/>
              <a:defRPr sz="10300"/>
            </a:lvl8pPr>
            <a:lvl9pPr marL="18810305" indent="0">
              <a:buNone/>
              <a:defRPr sz="10300"/>
            </a:lvl9pPr>
          </a:lstStyle>
          <a:p>
            <a:endParaRPr lang="en-US"/>
          </a:p>
        </p:txBody>
      </p:sp>
      <p:sp>
        <p:nvSpPr>
          <p:cNvPr id="4" name="Text Placeholder 3"/>
          <p:cNvSpPr>
            <a:spLocks noGrp="1"/>
          </p:cNvSpPr>
          <p:nvPr>
            <p:ph type="body" sz="half" idx="2"/>
          </p:nvPr>
        </p:nvSpPr>
        <p:spPr>
          <a:xfrm>
            <a:off x="8602982" y="30057093"/>
            <a:ext cx="26334720" cy="4507227"/>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C253B7-7725-45E2-85A7-ECFFAB05BAA7}" type="datetimeFigureOut">
              <a:rPr lang="en-US" smtClean="0"/>
              <a:t>4/27/15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18835240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537973"/>
            <a:ext cx="39502080" cy="6400800"/>
          </a:xfrm>
          <a:prstGeom prst="rect">
            <a:avLst/>
          </a:prstGeom>
        </p:spPr>
        <p:txBody>
          <a:bodyPr vert="horz" lIns="470258" tIns="235129" rIns="470258" bIns="235129"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8961123"/>
            <a:ext cx="39502080" cy="25345393"/>
          </a:xfrm>
          <a:prstGeom prst="rect">
            <a:avLst/>
          </a:prstGeom>
        </p:spPr>
        <p:txBody>
          <a:bodyPr vert="horz" lIns="470258" tIns="235129" rIns="470258" bIns="23512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5595563"/>
            <a:ext cx="10241280" cy="2044700"/>
          </a:xfrm>
          <a:prstGeom prst="rect">
            <a:avLst/>
          </a:prstGeom>
        </p:spPr>
        <p:txBody>
          <a:bodyPr vert="horz" lIns="470258" tIns="235129" rIns="470258" bIns="235129" rtlCol="0" anchor="ctr"/>
          <a:lstStyle>
            <a:lvl1pPr algn="l">
              <a:defRPr sz="6200">
                <a:solidFill>
                  <a:schemeClr val="tx1">
                    <a:tint val="75000"/>
                  </a:schemeClr>
                </a:solidFill>
              </a:defRPr>
            </a:lvl1pPr>
          </a:lstStyle>
          <a:p>
            <a:fld id="{85C253B7-7725-45E2-85A7-ECFFAB05BAA7}" type="datetimeFigureOut">
              <a:rPr lang="en-US" smtClean="0"/>
              <a:t>4/27/15</a:t>
            </a:fld>
            <a:endParaRPr lang="en-US"/>
          </a:p>
        </p:txBody>
      </p:sp>
      <p:sp>
        <p:nvSpPr>
          <p:cNvPr id="5" name="Footer Placeholder 4"/>
          <p:cNvSpPr>
            <a:spLocks noGrp="1"/>
          </p:cNvSpPr>
          <p:nvPr>
            <p:ph type="ftr" sz="quarter" idx="3"/>
          </p:nvPr>
        </p:nvSpPr>
        <p:spPr>
          <a:xfrm>
            <a:off x="14996160" y="35595563"/>
            <a:ext cx="13898880" cy="2044700"/>
          </a:xfrm>
          <a:prstGeom prst="rect">
            <a:avLst/>
          </a:prstGeom>
        </p:spPr>
        <p:txBody>
          <a:bodyPr vert="horz" lIns="470258" tIns="235129" rIns="470258" bIns="235129" rtlCol="0" anchor="ctr"/>
          <a:lstStyle>
            <a:lvl1pPr algn="ctr">
              <a:defRPr sz="6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5595563"/>
            <a:ext cx="10241280" cy="2044700"/>
          </a:xfrm>
          <a:prstGeom prst="rect">
            <a:avLst/>
          </a:prstGeom>
        </p:spPr>
        <p:txBody>
          <a:bodyPr vert="horz" lIns="470258" tIns="235129" rIns="470258" bIns="235129" rtlCol="0" anchor="ctr"/>
          <a:lstStyle>
            <a:lvl1pPr algn="r">
              <a:defRPr sz="6200">
                <a:solidFill>
                  <a:schemeClr val="tx1">
                    <a:tint val="75000"/>
                  </a:schemeClr>
                </a:solidFill>
              </a:defRPr>
            </a:lvl1pPr>
          </a:lstStyle>
          <a:p>
            <a:fld id="{07DCDF07-851C-4DD2-BDF8-692F7B755055}" type="slidenum">
              <a:rPr lang="en-US" smtClean="0"/>
              <a:t>‹#›</a:t>
            </a:fld>
            <a:endParaRPr lang="en-US"/>
          </a:p>
        </p:txBody>
      </p:sp>
    </p:spTree>
    <p:extLst>
      <p:ext uri="{BB962C8B-B14F-4D97-AF65-F5344CB8AC3E}">
        <p14:creationId xmlns:p14="http://schemas.microsoft.com/office/powerpoint/2010/main" val="30445360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702576" rtl="0" eaLnBrk="1" latinLnBrk="0" hangingPunct="1">
        <a:spcBef>
          <a:spcPct val="0"/>
        </a:spcBef>
        <a:buNone/>
        <a:defRPr sz="22600" kern="1200">
          <a:solidFill>
            <a:schemeClr val="tx1"/>
          </a:solidFill>
          <a:latin typeface="+mj-lt"/>
          <a:ea typeface="+mj-ea"/>
          <a:cs typeface="+mj-cs"/>
        </a:defRPr>
      </a:lvl1pPr>
    </p:titleStyle>
    <p:bodyStyle>
      <a:lvl1pPr marL="1763466" indent="-1763466" algn="l" defTabSz="4702576" rtl="0" eaLnBrk="1" latinLnBrk="0" hangingPunct="1">
        <a:spcBef>
          <a:spcPct val="20000"/>
        </a:spcBef>
        <a:buFont typeface="Arial" panose="020B0604020202020204" pitchFamily="34" charset="0"/>
        <a:buChar char="•"/>
        <a:defRPr sz="16500" kern="1200">
          <a:solidFill>
            <a:schemeClr val="tx1"/>
          </a:solidFill>
          <a:latin typeface="+mn-lt"/>
          <a:ea typeface="+mn-ea"/>
          <a:cs typeface="+mn-cs"/>
        </a:defRPr>
      </a:lvl1pPr>
      <a:lvl2pPr marL="3820843" indent="-1469555" algn="l" defTabSz="4702576" rtl="0" eaLnBrk="1" latinLnBrk="0" hangingPunct="1">
        <a:spcBef>
          <a:spcPct val="20000"/>
        </a:spcBef>
        <a:buFont typeface="Arial" panose="020B0604020202020204" pitchFamily="34" charset="0"/>
        <a:buChar char="–"/>
        <a:defRPr sz="14400" kern="1200">
          <a:solidFill>
            <a:schemeClr val="tx1"/>
          </a:solidFill>
          <a:latin typeface="+mn-lt"/>
          <a:ea typeface="+mn-ea"/>
          <a:cs typeface="+mn-cs"/>
        </a:defRPr>
      </a:lvl2pPr>
      <a:lvl3pPr marL="5878220" indent="-1175644" algn="l" defTabSz="4702576" rtl="0" eaLnBrk="1" latinLnBrk="0" hangingPunct="1">
        <a:spcBef>
          <a:spcPct val="20000"/>
        </a:spcBef>
        <a:buFont typeface="Arial" panose="020B0604020202020204" pitchFamily="34" charset="0"/>
        <a:buChar char="•"/>
        <a:defRPr sz="12300" kern="1200">
          <a:solidFill>
            <a:schemeClr val="tx1"/>
          </a:solidFill>
          <a:latin typeface="+mn-lt"/>
          <a:ea typeface="+mn-ea"/>
          <a:cs typeface="+mn-cs"/>
        </a:defRPr>
      </a:lvl3pPr>
      <a:lvl4pPr marL="8229509"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4pPr>
      <a:lvl5pPr marL="10580797"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5pPr>
      <a:lvl6pPr marL="12932085"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6pPr>
      <a:lvl7pPr marL="15283373"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7pPr>
      <a:lvl8pPr marL="17634661"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8pPr>
      <a:lvl9pPr marL="19985949"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9pPr>
    </p:bodyStyle>
    <p:other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470565" y="2438400"/>
            <a:ext cx="8305800" cy="4213810"/>
          </a:xfrm>
          <a:prstGeom prst="rect">
            <a:avLst/>
          </a:prstGeom>
        </p:spPr>
      </p:pic>
      <p:sp>
        <p:nvSpPr>
          <p:cNvPr id="6" name="TextBox 5"/>
          <p:cNvSpPr txBox="1"/>
          <p:nvPr/>
        </p:nvSpPr>
        <p:spPr>
          <a:xfrm>
            <a:off x="12725400" y="3657600"/>
            <a:ext cx="27127200" cy="1200329"/>
          </a:xfrm>
          <a:prstGeom prst="rect">
            <a:avLst/>
          </a:prstGeom>
          <a:noFill/>
        </p:spPr>
        <p:txBody>
          <a:bodyPr wrap="square" rtlCol="0">
            <a:spAutoFit/>
          </a:bodyPr>
          <a:lstStyle/>
          <a:p>
            <a:pPr algn="ctr"/>
            <a:r>
              <a:rPr lang="en-US" sz="7200" dirty="0" smtClean="0">
                <a:latin typeface="Helvetica" pitchFamily="34" charset="0"/>
              </a:rPr>
              <a:t>Kylie VanBuren </a:t>
            </a:r>
            <a:r>
              <a:rPr lang="fr-FR" sz="7200" dirty="0" smtClean="0">
                <a:latin typeface="Helvetica" pitchFamily="34" charset="0"/>
              </a:rPr>
              <a:t>’</a:t>
            </a:r>
            <a:r>
              <a:rPr lang="en-US" sz="7200" dirty="0" smtClean="0">
                <a:latin typeface="Helvetica" pitchFamily="34" charset="0"/>
              </a:rPr>
              <a:t>15, Brad </a:t>
            </a:r>
            <a:r>
              <a:rPr lang="en-US" sz="7200" dirty="0" err="1" smtClean="0">
                <a:latin typeface="Helvetica" pitchFamily="34" charset="0"/>
              </a:rPr>
              <a:t>Gaffin</a:t>
            </a:r>
            <a:r>
              <a:rPr lang="en-US" sz="7200" dirty="0" smtClean="0">
                <a:latin typeface="Helvetica" pitchFamily="34" charset="0"/>
              </a:rPr>
              <a:t> ‘16, Cam Price ’18</a:t>
            </a:r>
            <a:endParaRPr lang="en-US" sz="7200" dirty="0">
              <a:latin typeface="Helvetica" pitchFamily="34" charset="0"/>
            </a:endParaRPr>
          </a:p>
        </p:txBody>
      </p:sp>
      <p:sp>
        <p:nvSpPr>
          <p:cNvPr id="7" name="TextBox 6"/>
          <p:cNvSpPr txBox="1"/>
          <p:nvPr/>
        </p:nvSpPr>
        <p:spPr>
          <a:xfrm>
            <a:off x="13182600" y="4800600"/>
            <a:ext cx="27127200" cy="1200329"/>
          </a:xfrm>
          <a:prstGeom prst="rect">
            <a:avLst/>
          </a:prstGeom>
          <a:noFill/>
        </p:spPr>
        <p:txBody>
          <a:bodyPr wrap="square" rtlCol="0">
            <a:spAutoFit/>
          </a:bodyPr>
          <a:lstStyle/>
          <a:p>
            <a:pPr algn="ctr"/>
            <a:r>
              <a:rPr lang="en-US" sz="7200" dirty="0" smtClean="0">
                <a:latin typeface="Helvetica" pitchFamily="34" charset="0"/>
              </a:rPr>
              <a:t>American Studies, Colby College, Waterville, ME</a:t>
            </a:r>
            <a:endParaRPr lang="en-US" sz="7200" dirty="0">
              <a:latin typeface="Helvetica" pitchFamily="34" charset="0"/>
            </a:endParaRPr>
          </a:p>
        </p:txBody>
      </p:sp>
      <p:sp>
        <p:nvSpPr>
          <p:cNvPr id="12" name="TextBox 11"/>
          <p:cNvSpPr txBox="1"/>
          <p:nvPr/>
        </p:nvSpPr>
        <p:spPr>
          <a:xfrm>
            <a:off x="838200" y="6705601"/>
            <a:ext cx="41986200" cy="6186309"/>
          </a:xfrm>
          <a:prstGeom prst="rect">
            <a:avLst/>
          </a:prstGeom>
          <a:solidFill>
            <a:schemeClr val="tx2">
              <a:lumMod val="40000"/>
              <a:lumOff val="60000"/>
            </a:schemeClr>
          </a:solidFill>
        </p:spPr>
        <p:txBody>
          <a:bodyPr wrap="square" rtlCol="0">
            <a:spAutoFit/>
          </a:bodyPr>
          <a:lstStyle/>
          <a:p>
            <a:pPr algn="ctr"/>
            <a:r>
              <a:rPr lang="en-US" sz="6600" b="1" dirty="0" smtClean="0"/>
              <a:t>Issue: Tax Exempt Status of Stadiums Hurts Greater Communities</a:t>
            </a:r>
          </a:p>
          <a:p>
            <a:r>
              <a:rPr lang="en-US" sz="6600" dirty="0" smtClean="0"/>
              <a:t>Professional </a:t>
            </a:r>
            <a:r>
              <a:rPr lang="en-US" sz="6600" dirty="0" smtClean="0"/>
              <a:t>football has benefited from tax payer dollars at the detriment to the greater community. </a:t>
            </a:r>
            <a:r>
              <a:rPr lang="en-US" sz="6600" dirty="0" smtClean="0"/>
              <a:t>Individual </a:t>
            </a:r>
            <a:r>
              <a:rPr lang="en-US" sz="6600" dirty="0" smtClean="0"/>
              <a:t>franchises </a:t>
            </a:r>
            <a:r>
              <a:rPr lang="en-US" sz="6600" dirty="0" smtClean="0"/>
              <a:t>have negotiated deals to allow stadiums to be partially publically funded by taxes, and some have even </a:t>
            </a:r>
            <a:r>
              <a:rPr lang="en-US" sz="6600" dirty="0" smtClean="0"/>
              <a:t>negotiated </a:t>
            </a:r>
            <a:r>
              <a:rPr lang="en-US" sz="6600" dirty="0" smtClean="0"/>
              <a:t>to </a:t>
            </a:r>
            <a:r>
              <a:rPr lang="en-US" sz="6600" dirty="0" smtClean="0"/>
              <a:t>pay no </a:t>
            </a:r>
            <a:r>
              <a:rPr lang="en-US" sz="6600" dirty="0" smtClean="0"/>
              <a:t>property taxes on their stadiums. This hurts communities by taking away tax money from programs that need more funding, including improving underprivileged schools. Those who are most hurt by the decadent football stadiums are those who are most under privileged and therefore cannot afford to attend the </a:t>
            </a:r>
            <a:r>
              <a:rPr lang="en-US" sz="6600" dirty="0" smtClean="0"/>
              <a:t>games</a:t>
            </a:r>
            <a:r>
              <a:rPr lang="en-US" sz="6600" dirty="0" smtClean="0"/>
              <a:t>.</a:t>
            </a:r>
            <a:endParaRPr lang="en-US" sz="6600" dirty="0"/>
          </a:p>
        </p:txBody>
      </p:sp>
      <p:sp>
        <p:nvSpPr>
          <p:cNvPr id="14" name="TextBox 13"/>
          <p:cNvSpPr txBox="1"/>
          <p:nvPr/>
        </p:nvSpPr>
        <p:spPr>
          <a:xfrm>
            <a:off x="20878800" y="13335000"/>
            <a:ext cx="21945600" cy="4154983"/>
          </a:xfrm>
          <a:prstGeom prst="rect">
            <a:avLst/>
          </a:prstGeom>
          <a:solidFill>
            <a:srgbClr val="CCFFCC"/>
          </a:solidFill>
        </p:spPr>
        <p:txBody>
          <a:bodyPr wrap="square" rtlCol="0">
            <a:spAutoFit/>
          </a:bodyPr>
          <a:lstStyle/>
          <a:p>
            <a:r>
              <a:rPr lang="en-US" sz="6600" b="1" dirty="0" smtClean="0"/>
              <a:t>AT&amp;T Stadium is appraised as nearly $1 billion</a:t>
            </a:r>
            <a:r>
              <a:rPr lang="en-US" sz="6600" dirty="0" smtClean="0"/>
              <a:t>. </a:t>
            </a:r>
            <a:r>
              <a:rPr lang="en-US" sz="6600" dirty="0" smtClean="0"/>
              <a:t>At </a:t>
            </a:r>
            <a:r>
              <a:rPr lang="en-US" sz="6600" dirty="0"/>
              <a:t>the basic property-tax rate of Arlington, Texas, where the stadium is located, </a:t>
            </a:r>
            <a:r>
              <a:rPr lang="en-US" sz="6600" dirty="0" smtClean="0"/>
              <a:t>would </a:t>
            </a:r>
            <a:r>
              <a:rPr lang="en-US" sz="6600" dirty="0"/>
              <a:t>owe at least </a:t>
            </a:r>
            <a:r>
              <a:rPr lang="en-US" sz="6600" b="1" dirty="0"/>
              <a:t>$6 million</a:t>
            </a:r>
            <a:r>
              <a:rPr lang="en-US" sz="6600" dirty="0"/>
              <a:t> a year in property taxes. Instead </a:t>
            </a:r>
            <a:r>
              <a:rPr lang="en-US" sz="6600" dirty="0" smtClean="0"/>
              <a:t>Jones’ receives </a:t>
            </a:r>
            <a:r>
              <a:rPr lang="en-US" sz="6600" dirty="0"/>
              <a:t>no property-tax </a:t>
            </a:r>
            <a:r>
              <a:rPr lang="en-US" sz="6600" dirty="0" smtClean="0"/>
              <a:t>bill.</a:t>
            </a:r>
            <a:r>
              <a:rPr lang="en-US" sz="6600" baseline="30000" dirty="0"/>
              <a:t>4</a:t>
            </a:r>
            <a:endParaRPr lang="en-US" sz="6600" dirty="0"/>
          </a:p>
        </p:txBody>
      </p:sp>
      <p:sp>
        <p:nvSpPr>
          <p:cNvPr id="15" name="TextBox 14"/>
          <p:cNvSpPr txBox="1"/>
          <p:nvPr/>
        </p:nvSpPr>
        <p:spPr>
          <a:xfrm>
            <a:off x="533400" y="35552944"/>
            <a:ext cx="20193000" cy="2554545"/>
          </a:xfrm>
          <a:prstGeom prst="rect">
            <a:avLst/>
          </a:prstGeom>
          <a:noFill/>
        </p:spPr>
        <p:txBody>
          <a:bodyPr wrap="square" rtlCol="0">
            <a:spAutoFit/>
          </a:bodyPr>
          <a:lstStyle/>
          <a:p>
            <a:r>
              <a:rPr lang="en-US" sz="3200" dirty="0" smtClean="0"/>
              <a:t>Bibliography:</a:t>
            </a:r>
          </a:p>
          <a:p>
            <a:r>
              <a:rPr lang="en-US" sz="3200" baseline="30000" dirty="0"/>
              <a:t>1  </a:t>
            </a:r>
            <a:r>
              <a:rPr lang="en-US" sz="3200" dirty="0"/>
              <a:t>NPR STAFF. "The NFL: Big Business With Big Tax Breaks." NPR. January 18, 2014. Accessed April 22, 2015. http://</a:t>
            </a:r>
            <a:r>
              <a:rPr lang="en-US" sz="3200" dirty="0" err="1"/>
              <a:t>www.npr.org</a:t>
            </a:r>
            <a:r>
              <a:rPr lang="en-US" sz="3200" dirty="0"/>
              <a:t>/2014/01/18/263767372/the-</a:t>
            </a:r>
            <a:r>
              <a:rPr lang="en-US" sz="3200" dirty="0" err="1"/>
              <a:t>nfl</a:t>
            </a:r>
            <a:r>
              <a:rPr lang="en-US" sz="3200" dirty="0"/>
              <a:t>-big-business-with-big-tax-breaks. </a:t>
            </a:r>
            <a:endParaRPr lang="en-US" sz="3200" dirty="0" smtClean="0"/>
          </a:p>
          <a:p>
            <a:r>
              <a:rPr lang="en-US" sz="3200" baseline="30000" dirty="0" smtClean="0"/>
              <a:t>2</a:t>
            </a:r>
            <a:r>
              <a:rPr lang="en-US" sz="3200" dirty="0"/>
              <a:t> </a:t>
            </a:r>
            <a:r>
              <a:rPr lang="en-US" sz="3200" dirty="0" smtClean="0"/>
              <a:t>Rob </a:t>
            </a:r>
            <a:r>
              <a:rPr lang="en-US" sz="3200" dirty="0" err="1" smtClean="0"/>
              <a:t>Heidrick</a:t>
            </a:r>
            <a:r>
              <a:rPr lang="en-US" sz="3200" dirty="0" smtClean="0"/>
              <a:t>, “Texas Business Support: How Taxpayers Subsidized Construction of Cowboys Stadium,” Texas Monthly, September, 08, 2012, accessed April 20, 2015.</a:t>
            </a:r>
            <a:endParaRPr lang="en-US" sz="3200" baseline="30000" dirty="0" smtClean="0"/>
          </a:p>
        </p:txBody>
      </p:sp>
      <p:sp>
        <p:nvSpPr>
          <p:cNvPr id="10" name="TextBox 9"/>
          <p:cNvSpPr txBox="1"/>
          <p:nvPr/>
        </p:nvSpPr>
        <p:spPr>
          <a:xfrm>
            <a:off x="838200" y="13335000"/>
            <a:ext cx="19202400" cy="4247317"/>
          </a:xfrm>
          <a:prstGeom prst="rect">
            <a:avLst/>
          </a:prstGeom>
          <a:solidFill>
            <a:srgbClr val="CCFFCC"/>
          </a:solidFill>
        </p:spPr>
        <p:txBody>
          <a:bodyPr wrap="square" rtlCol="0">
            <a:spAutoFit/>
          </a:bodyPr>
          <a:lstStyle/>
          <a:p>
            <a:r>
              <a:rPr lang="en-US" sz="7200" dirty="0" smtClean="0"/>
              <a:t> </a:t>
            </a:r>
            <a:r>
              <a:rPr lang="en-US" sz="6600" dirty="0" smtClean="0"/>
              <a:t>Cowboys owner Jerry Jones negotiated a deal with Arlington to receive public funding for the Cowboys stadium. Taxpayers from the City of Arlington are on the hook for about </a:t>
            </a:r>
            <a:r>
              <a:rPr lang="en-US" sz="6600" b="1" dirty="0" smtClean="0"/>
              <a:t>$65.3 million over 29 years</a:t>
            </a:r>
            <a:r>
              <a:rPr lang="en-US" sz="6600" dirty="0" smtClean="0"/>
              <a:t>.</a:t>
            </a:r>
            <a:r>
              <a:rPr lang="en-US" sz="6600" baseline="30000" dirty="0" smtClean="0"/>
              <a:t>2</a:t>
            </a:r>
            <a:endParaRPr lang="en-US" sz="6600" dirty="0"/>
          </a:p>
        </p:txBody>
      </p:sp>
      <p:pic>
        <p:nvPicPr>
          <p:cNvPr id="17" name="Picture 16" descr="Screen Shot 2015-04-23 at 1.25.36 PM.png"/>
          <p:cNvPicPr>
            <a:picLocks noChangeAspect="1"/>
          </p:cNvPicPr>
          <p:nvPr/>
        </p:nvPicPr>
        <p:blipFill>
          <a:blip r:embed="rId4">
            <a:alphaModFix/>
            <a:extLst>
              <a:ext uri="{28A0092B-C50C-407E-A947-70E740481C1C}">
                <a14:useLocalDpi xmlns:a14="http://schemas.microsoft.com/office/drawing/2010/main"/>
              </a:ext>
            </a:extLst>
          </a:blip>
          <a:stretch>
            <a:fillRect/>
          </a:stretch>
        </p:blipFill>
        <p:spPr>
          <a:xfrm>
            <a:off x="762000" y="17888708"/>
            <a:ext cx="23698200" cy="11130798"/>
          </a:xfrm>
          <a:prstGeom prst="rect">
            <a:avLst/>
          </a:prstGeom>
        </p:spPr>
      </p:pic>
      <p:sp>
        <p:nvSpPr>
          <p:cNvPr id="22" name="TextBox 21"/>
          <p:cNvSpPr txBox="1"/>
          <p:nvPr/>
        </p:nvSpPr>
        <p:spPr>
          <a:xfrm>
            <a:off x="25146000" y="18516600"/>
            <a:ext cx="17678400" cy="6186309"/>
          </a:xfrm>
          <a:prstGeom prst="rect">
            <a:avLst/>
          </a:prstGeom>
          <a:solidFill>
            <a:srgbClr val="8EB4E3"/>
          </a:solidFill>
        </p:spPr>
        <p:txBody>
          <a:bodyPr wrap="square" rtlCol="0">
            <a:spAutoFit/>
          </a:bodyPr>
          <a:lstStyle/>
          <a:p>
            <a:r>
              <a:rPr lang="en-US" sz="6600" dirty="0" smtClean="0"/>
              <a:t>In </a:t>
            </a:r>
            <a:r>
              <a:rPr lang="en-US" sz="6600" b="1" dirty="0" smtClean="0"/>
              <a:t>2014 Arlington budgeted $9.15 Million dollars </a:t>
            </a:r>
            <a:r>
              <a:rPr lang="en-US" sz="6600" dirty="0" smtClean="0"/>
              <a:t>for the Fire, Police, and Parks and Recreation Departments. A year and a half of AT&amp;T Stadium property taxes would be enough to cover that cost, freeing up more money for other projects benefitting the citizens of Arlington.</a:t>
            </a:r>
            <a:r>
              <a:rPr lang="en-US" sz="6600" baseline="30000" dirty="0"/>
              <a:t>5</a:t>
            </a:r>
            <a:endParaRPr lang="en-US" sz="6600" dirty="0"/>
          </a:p>
        </p:txBody>
      </p:sp>
      <p:sp>
        <p:nvSpPr>
          <p:cNvPr id="23" name="TextBox 22"/>
          <p:cNvSpPr txBox="1"/>
          <p:nvPr/>
        </p:nvSpPr>
        <p:spPr>
          <a:xfrm>
            <a:off x="21640800" y="36042600"/>
            <a:ext cx="22250400" cy="2062103"/>
          </a:xfrm>
          <a:prstGeom prst="rect">
            <a:avLst/>
          </a:prstGeom>
          <a:noFill/>
        </p:spPr>
        <p:txBody>
          <a:bodyPr wrap="square" rtlCol="0">
            <a:spAutoFit/>
          </a:bodyPr>
          <a:lstStyle/>
          <a:p>
            <a:r>
              <a:rPr lang="en-US" sz="3200" baseline="30000" dirty="0"/>
              <a:t>3</a:t>
            </a:r>
            <a:r>
              <a:rPr lang="en-US" sz="3200" dirty="0"/>
              <a:t> Baade, Robert A., and Victor A. Matheson. Financing Professional Sports Facilities. College of the Holy Cross. Department of Economics Faculty Research Series. January 2011. Accessed April 22, 2015</a:t>
            </a:r>
            <a:r>
              <a:rPr lang="en-US" sz="3200" dirty="0" smtClean="0"/>
              <a:t>.</a:t>
            </a:r>
            <a:endParaRPr lang="en-US" sz="3200" baseline="30000" dirty="0" smtClean="0"/>
          </a:p>
          <a:p>
            <a:r>
              <a:rPr lang="en-US" sz="3200" baseline="30000" dirty="0" smtClean="0"/>
              <a:t>4</a:t>
            </a:r>
            <a:r>
              <a:rPr lang="en-US" sz="3200" dirty="0" smtClean="0"/>
              <a:t> </a:t>
            </a:r>
            <a:r>
              <a:rPr lang="en-US" sz="3200" dirty="0"/>
              <a:t>Gregg Easterbrook, “How the NFL Fleeces Taxpayers,” The Atlantic, September 18, 2013, accessed April 22, 2015.</a:t>
            </a:r>
          </a:p>
          <a:p>
            <a:r>
              <a:rPr lang="en-US" sz="3200" baseline="30000" dirty="0"/>
              <a:t>5 </a:t>
            </a:r>
            <a:r>
              <a:rPr lang="en-US" sz="3200" dirty="0"/>
              <a:t>City of Arlington Budget Department. 2015 Adopted Budget &amp; Business Plan - Approved Budget Requests. Report. Arlington, 2015.</a:t>
            </a:r>
          </a:p>
        </p:txBody>
      </p:sp>
      <p:sp>
        <p:nvSpPr>
          <p:cNvPr id="24" name="TextBox 23"/>
          <p:cNvSpPr txBox="1"/>
          <p:nvPr/>
        </p:nvSpPr>
        <p:spPr>
          <a:xfrm>
            <a:off x="24536400" y="17754600"/>
            <a:ext cx="914400" cy="1046440"/>
          </a:xfrm>
          <a:prstGeom prst="rect">
            <a:avLst/>
          </a:prstGeom>
          <a:noFill/>
        </p:spPr>
        <p:txBody>
          <a:bodyPr wrap="square" rtlCol="0">
            <a:spAutoFit/>
          </a:bodyPr>
          <a:lstStyle/>
          <a:p>
            <a:r>
              <a:rPr lang="en-US" baseline="30000" dirty="0" smtClean="0"/>
              <a:t>3</a:t>
            </a:r>
            <a:endParaRPr lang="en-US" baseline="30000" dirty="0"/>
          </a:p>
        </p:txBody>
      </p:sp>
      <p:sp>
        <p:nvSpPr>
          <p:cNvPr id="2" name="TextBox 1"/>
          <p:cNvSpPr txBox="1"/>
          <p:nvPr/>
        </p:nvSpPr>
        <p:spPr>
          <a:xfrm>
            <a:off x="12954000" y="1295400"/>
            <a:ext cx="27584400" cy="2215991"/>
          </a:xfrm>
          <a:prstGeom prst="rect">
            <a:avLst/>
          </a:prstGeom>
          <a:noFill/>
        </p:spPr>
        <p:txBody>
          <a:bodyPr wrap="square" rtlCol="0">
            <a:spAutoFit/>
          </a:bodyPr>
          <a:lstStyle/>
          <a:p>
            <a:r>
              <a:rPr lang="en-US" sz="13800" dirty="0" smtClean="0"/>
              <a:t>Filled Stadiums: Empty Tax Dollars</a:t>
            </a:r>
            <a:endParaRPr lang="en-US" sz="13800" dirty="0"/>
          </a:p>
        </p:txBody>
      </p:sp>
      <p:sp>
        <p:nvSpPr>
          <p:cNvPr id="5" name="TextBox 4"/>
          <p:cNvSpPr txBox="1"/>
          <p:nvPr/>
        </p:nvSpPr>
        <p:spPr>
          <a:xfrm>
            <a:off x="838200" y="29794200"/>
            <a:ext cx="23012400" cy="5170646"/>
          </a:xfrm>
          <a:prstGeom prst="rect">
            <a:avLst/>
          </a:prstGeom>
          <a:solidFill>
            <a:srgbClr val="CCFFCC"/>
          </a:solidFill>
        </p:spPr>
        <p:txBody>
          <a:bodyPr wrap="square" rtlCol="0">
            <a:spAutoFit/>
          </a:bodyPr>
          <a:lstStyle/>
          <a:p>
            <a:r>
              <a:rPr lang="en-US" sz="6600" b="1" dirty="0" smtClean="0"/>
              <a:t>Solution: Remove public </a:t>
            </a:r>
            <a:r>
              <a:rPr lang="en-US" sz="6600" b="1" dirty="0" smtClean="0"/>
              <a:t>funding of stadiums and reduction of property </a:t>
            </a:r>
            <a:r>
              <a:rPr lang="en-US" sz="6600" b="1" dirty="0" smtClean="0"/>
              <a:t>taxes</a:t>
            </a:r>
            <a:r>
              <a:rPr lang="en-US" sz="6600" dirty="0" smtClean="0"/>
              <a:t>; NFL Franchises contribute to </a:t>
            </a:r>
            <a:r>
              <a:rPr lang="en-US" sz="6600" dirty="0"/>
              <a:t>their communities. The NFL could take a greater stand and encourage the redistribution of funds to lower income communities.</a:t>
            </a:r>
          </a:p>
          <a:p>
            <a:endParaRPr lang="en-US" sz="6600" dirty="0"/>
          </a:p>
        </p:txBody>
      </p:sp>
      <p:pic>
        <p:nvPicPr>
          <p:cNvPr id="8" name="Picture 7" descr="Screen Shot 2015-04-26 at 9.15.55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917400" y="25450800"/>
            <a:ext cx="8610600" cy="9677400"/>
          </a:xfrm>
          <a:prstGeom prst="rect">
            <a:avLst/>
          </a:prstGeom>
        </p:spPr>
      </p:pic>
      <p:pic>
        <p:nvPicPr>
          <p:cNvPr id="9" name="Picture 8" descr="Screen Shot 2015-04-26 at 9.13.49 PM.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3985200" y="25450800"/>
            <a:ext cx="8763000" cy="9677400"/>
          </a:xfrm>
          <a:prstGeom prst="rect">
            <a:avLst/>
          </a:prstGeom>
        </p:spPr>
      </p:pic>
    </p:spTree>
    <p:extLst>
      <p:ext uri="{BB962C8B-B14F-4D97-AF65-F5344CB8AC3E}">
        <p14:creationId xmlns:p14="http://schemas.microsoft.com/office/powerpoint/2010/main" val="19253056"/>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393</TotalTime>
  <Words>502</Words>
  <Application>Microsoft Macintosh PowerPoint</Application>
  <PresentationFormat>Custom</PresentationFormat>
  <Paragraphs>17</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Colby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Gimond</dc:creator>
  <cp:lastModifiedBy>Kylie VanBuren</cp:lastModifiedBy>
  <cp:revision>85</cp:revision>
  <dcterms:created xsi:type="dcterms:W3CDTF">2014-04-08T13:46:32Z</dcterms:created>
  <dcterms:modified xsi:type="dcterms:W3CDTF">2015-04-27T16:01:42Z</dcterms:modified>
</cp:coreProperties>
</file>