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3891200" cy="38404800"/>
  <p:notesSz cx="6858000" cy="9144000"/>
  <p:defaultTextStyle>
    <a:defPPr>
      <a:defRPr lang="en-US"/>
    </a:defPPr>
    <a:lvl1pPr marL="0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1pPr>
    <a:lvl2pPr marL="2351288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2pPr>
    <a:lvl3pPr marL="4702576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3pPr>
    <a:lvl4pPr marL="7053864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4pPr>
    <a:lvl5pPr marL="9405153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5pPr>
    <a:lvl6pPr marL="11756441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6pPr>
    <a:lvl7pPr marL="14107729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7pPr>
    <a:lvl8pPr marL="16459017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8pPr>
    <a:lvl9pPr marL="18810305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750" autoAdjust="0"/>
    <p:restoredTop sz="94611" autoAdjust="0"/>
  </p:normalViewPr>
  <p:slideViewPr>
    <p:cSldViewPr>
      <p:cViewPr varScale="1">
        <p:scale>
          <a:sx n="16" d="100"/>
          <a:sy n="16" d="100"/>
        </p:scale>
        <p:origin x="-1624" y="-120"/>
      </p:cViewPr>
      <p:guideLst>
        <p:guide orient="horz" pos="12096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1930383"/>
            <a:ext cx="37307520" cy="8232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21762720"/>
            <a:ext cx="30723840" cy="98145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351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702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0538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405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756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107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459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810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893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565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5" y="8614416"/>
            <a:ext cx="47404018" cy="1834984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3" y="8614416"/>
            <a:ext cx="141480542" cy="1834984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571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73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4678643"/>
            <a:ext cx="37307520" cy="7627620"/>
          </a:xfrm>
        </p:spPr>
        <p:txBody>
          <a:bodyPr anchor="t"/>
          <a:lstStyle>
            <a:lvl1pPr algn="l">
              <a:defRPr sz="20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6277596"/>
            <a:ext cx="37307520" cy="8401047"/>
          </a:xfrm>
        </p:spPr>
        <p:txBody>
          <a:bodyPr anchor="b"/>
          <a:lstStyle>
            <a:lvl1pPr marL="0" indent="0">
              <a:buNone/>
              <a:defRPr sz="10300">
                <a:solidFill>
                  <a:schemeClr val="tx1">
                    <a:tint val="75000"/>
                  </a:schemeClr>
                </a:solidFill>
              </a:defRPr>
            </a:lvl1pPr>
            <a:lvl2pPr marL="2351288" indent="0">
              <a:buNone/>
              <a:defRPr sz="9300">
                <a:solidFill>
                  <a:schemeClr val="tx1">
                    <a:tint val="75000"/>
                  </a:schemeClr>
                </a:solidFill>
              </a:defRPr>
            </a:lvl2pPr>
            <a:lvl3pPr marL="4702576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3pPr>
            <a:lvl4pPr marL="7053864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4pPr>
            <a:lvl5pPr marL="9405153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5pPr>
            <a:lvl6pPr marL="11756441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6pPr>
            <a:lvl7pPr marL="14107729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7pPr>
            <a:lvl8pPr marL="16459017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8pPr>
            <a:lvl9pPr marL="18810305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156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50184056"/>
            <a:ext cx="94442280" cy="141928847"/>
          </a:xfrm>
        </p:spPr>
        <p:txBody>
          <a:bodyPr/>
          <a:lstStyle>
            <a:lvl1pPr>
              <a:defRPr sz="14400"/>
            </a:lvl1pPr>
            <a:lvl2pPr>
              <a:defRPr sz="12300"/>
            </a:lvl2pPr>
            <a:lvl3pPr>
              <a:defRPr sz="10300"/>
            </a:lvl3pPr>
            <a:lvl4pPr>
              <a:defRPr sz="9300"/>
            </a:lvl4pPr>
            <a:lvl5pPr>
              <a:defRPr sz="9300"/>
            </a:lvl5pPr>
            <a:lvl6pPr>
              <a:defRPr sz="9300"/>
            </a:lvl6pPr>
            <a:lvl7pPr>
              <a:defRPr sz="9300"/>
            </a:lvl7pPr>
            <a:lvl8pPr>
              <a:defRPr sz="9300"/>
            </a:lvl8pPr>
            <a:lvl9pPr>
              <a:defRPr sz="9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50184056"/>
            <a:ext cx="94442280" cy="141928847"/>
          </a:xfrm>
        </p:spPr>
        <p:txBody>
          <a:bodyPr/>
          <a:lstStyle>
            <a:lvl1pPr>
              <a:defRPr sz="14400"/>
            </a:lvl1pPr>
            <a:lvl2pPr>
              <a:defRPr sz="12300"/>
            </a:lvl2pPr>
            <a:lvl3pPr>
              <a:defRPr sz="10300"/>
            </a:lvl3pPr>
            <a:lvl4pPr>
              <a:defRPr sz="9300"/>
            </a:lvl4pPr>
            <a:lvl5pPr>
              <a:defRPr sz="9300"/>
            </a:lvl5pPr>
            <a:lvl6pPr>
              <a:defRPr sz="9300"/>
            </a:lvl6pPr>
            <a:lvl7pPr>
              <a:defRPr sz="9300"/>
            </a:lvl7pPr>
            <a:lvl8pPr>
              <a:defRPr sz="9300"/>
            </a:lvl8pPr>
            <a:lvl9pPr>
              <a:defRPr sz="9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771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537973"/>
            <a:ext cx="39502080" cy="640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8596633"/>
            <a:ext cx="19392902" cy="3582667"/>
          </a:xfrm>
        </p:spPr>
        <p:txBody>
          <a:bodyPr anchor="b"/>
          <a:lstStyle>
            <a:lvl1pPr marL="0" indent="0">
              <a:buNone/>
              <a:defRPr sz="12300" b="1"/>
            </a:lvl1pPr>
            <a:lvl2pPr marL="2351288" indent="0">
              <a:buNone/>
              <a:defRPr sz="10300" b="1"/>
            </a:lvl2pPr>
            <a:lvl3pPr marL="4702576" indent="0">
              <a:buNone/>
              <a:defRPr sz="9300" b="1"/>
            </a:lvl3pPr>
            <a:lvl4pPr marL="7053864" indent="0">
              <a:buNone/>
              <a:defRPr sz="8200" b="1"/>
            </a:lvl4pPr>
            <a:lvl5pPr marL="9405153" indent="0">
              <a:buNone/>
              <a:defRPr sz="8200" b="1"/>
            </a:lvl5pPr>
            <a:lvl6pPr marL="11756441" indent="0">
              <a:buNone/>
              <a:defRPr sz="8200" b="1"/>
            </a:lvl6pPr>
            <a:lvl7pPr marL="14107729" indent="0">
              <a:buNone/>
              <a:defRPr sz="8200" b="1"/>
            </a:lvl7pPr>
            <a:lvl8pPr marL="16459017" indent="0">
              <a:buNone/>
              <a:defRPr sz="8200" b="1"/>
            </a:lvl8pPr>
            <a:lvl9pPr marL="18810305" indent="0">
              <a:buNone/>
              <a:defRPr sz="8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2179300"/>
            <a:ext cx="19392902" cy="22127213"/>
          </a:xfrm>
        </p:spPr>
        <p:txBody>
          <a:bodyPr/>
          <a:lstStyle>
            <a:lvl1pPr>
              <a:defRPr sz="12300"/>
            </a:lvl1pPr>
            <a:lvl2pPr>
              <a:defRPr sz="10300"/>
            </a:lvl2pPr>
            <a:lvl3pPr>
              <a:defRPr sz="93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8596633"/>
            <a:ext cx="19400520" cy="3582667"/>
          </a:xfrm>
        </p:spPr>
        <p:txBody>
          <a:bodyPr anchor="b"/>
          <a:lstStyle>
            <a:lvl1pPr marL="0" indent="0">
              <a:buNone/>
              <a:defRPr sz="12300" b="1"/>
            </a:lvl1pPr>
            <a:lvl2pPr marL="2351288" indent="0">
              <a:buNone/>
              <a:defRPr sz="10300" b="1"/>
            </a:lvl2pPr>
            <a:lvl3pPr marL="4702576" indent="0">
              <a:buNone/>
              <a:defRPr sz="9300" b="1"/>
            </a:lvl3pPr>
            <a:lvl4pPr marL="7053864" indent="0">
              <a:buNone/>
              <a:defRPr sz="8200" b="1"/>
            </a:lvl4pPr>
            <a:lvl5pPr marL="9405153" indent="0">
              <a:buNone/>
              <a:defRPr sz="8200" b="1"/>
            </a:lvl5pPr>
            <a:lvl6pPr marL="11756441" indent="0">
              <a:buNone/>
              <a:defRPr sz="8200" b="1"/>
            </a:lvl6pPr>
            <a:lvl7pPr marL="14107729" indent="0">
              <a:buNone/>
              <a:defRPr sz="8200" b="1"/>
            </a:lvl7pPr>
            <a:lvl8pPr marL="16459017" indent="0">
              <a:buNone/>
              <a:defRPr sz="8200" b="1"/>
            </a:lvl8pPr>
            <a:lvl9pPr marL="18810305" indent="0">
              <a:buNone/>
              <a:defRPr sz="8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2179300"/>
            <a:ext cx="19400520" cy="22127213"/>
          </a:xfrm>
        </p:spPr>
        <p:txBody>
          <a:bodyPr/>
          <a:lstStyle>
            <a:lvl1pPr>
              <a:defRPr sz="12300"/>
            </a:lvl1pPr>
            <a:lvl2pPr>
              <a:defRPr sz="10300"/>
            </a:lvl2pPr>
            <a:lvl3pPr>
              <a:defRPr sz="93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823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869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212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529080"/>
            <a:ext cx="14439902" cy="6507480"/>
          </a:xfrm>
        </p:spPr>
        <p:txBody>
          <a:bodyPr anchor="b"/>
          <a:lstStyle>
            <a:lvl1pPr algn="l">
              <a:defRPr sz="10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529083"/>
            <a:ext cx="24536400" cy="32777433"/>
          </a:xfrm>
        </p:spPr>
        <p:txBody>
          <a:bodyPr/>
          <a:lstStyle>
            <a:lvl1pPr>
              <a:defRPr sz="16500"/>
            </a:lvl1pPr>
            <a:lvl2pPr>
              <a:defRPr sz="14400"/>
            </a:lvl2pPr>
            <a:lvl3pPr>
              <a:defRPr sz="12300"/>
            </a:lvl3pPr>
            <a:lvl4pPr>
              <a:defRPr sz="10300"/>
            </a:lvl4pPr>
            <a:lvl5pPr>
              <a:defRPr sz="10300"/>
            </a:lvl5pPr>
            <a:lvl6pPr>
              <a:defRPr sz="10300"/>
            </a:lvl6pPr>
            <a:lvl7pPr>
              <a:defRPr sz="10300"/>
            </a:lvl7pPr>
            <a:lvl8pPr>
              <a:defRPr sz="10300"/>
            </a:lvl8pPr>
            <a:lvl9pPr>
              <a:defRPr sz="10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8036563"/>
            <a:ext cx="14439902" cy="26269953"/>
          </a:xfrm>
        </p:spPr>
        <p:txBody>
          <a:bodyPr/>
          <a:lstStyle>
            <a:lvl1pPr marL="0" indent="0">
              <a:buNone/>
              <a:defRPr sz="7200"/>
            </a:lvl1pPr>
            <a:lvl2pPr marL="2351288" indent="0">
              <a:buNone/>
              <a:defRPr sz="6200"/>
            </a:lvl2pPr>
            <a:lvl3pPr marL="4702576" indent="0">
              <a:buNone/>
              <a:defRPr sz="5100"/>
            </a:lvl3pPr>
            <a:lvl4pPr marL="7053864" indent="0">
              <a:buNone/>
              <a:defRPr sz="4600"/>
            </a:lvl4pPr>
            <a:lvl5pPr marL="9405153" indent="0">
              <a:buNone/>
              <a:defRPr sz="4600"/>
            </a:lvl5pPr>
            <a:lvl6pPr marL="11756441" indent="0">
              <a:buNone/>
              <a:defRPr sz="4600"/>
            </a:lvl6pPr>
            <a:lvl7pPr marL="14107729" indent="0">
              <a:buNone/>
              <a:defRPr sz="4600"/>
            </a:lvl7pPr>
            <a:lvl8pPr marL="16459017" indent="0">
              <a:buNone/>
              <a:defRPr sz="4600"/>
            </a:lvl8pPr>
            <a:lvl9pPr marL="18810305" indent="0">
              <a:buNone/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54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6883360"/>
            <a:ext cx="26334720" cy="3173733"/>
          </a:xfrm>
        </p:spPr>
        <p:txBody>
          <a:bodyPr anchor="b"/>
          <a:lstStyle>
            <a:lvl1pPr algn="l">
              <a:defRPr sz="10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3431540"/>
            <a:ext cx="26334720" cy="23042880"/>
          </a:xfrm>
        </p:spPr>
        <p:txBody>
          <a:bodyPr/>
          <a:lstStyle>
            <a:lvl1pPr marL="0" indent="0">
              <a:buNone/>
              <a:defRPr sz="16500"/>
            </a:lvl1pPr>
            <a:lvl2pPr marL="2351288" indent="0">
              <a:buNone/>
              <a:defRPr sz="14400"/>
            </a:lvl2pPr>
            <a:lvl3pPr marL="4702576" indent="0">
              <a:buNone/>
              <a:defRPr sz="12300"/>
            </a:lvl3pPr>
            <a:lvl4pPr marL="7053864" indent="0">
              <a:buNone/>
              <a:defRPr sz="10300"/>
            </a:lvl4pPr>
            <a:lvl5pPr marL="9405153" indent="0">
              <a:buNone/>
              <a:defRPr sz="10300"/>
            </a:lvl5pPr>
            <a:lvl6pPr marL="11756441" indent="0">
              <a:buNone/>
              <a:defRPr sz="10300"/>
            </a:lvl6pPr>
            <a:lvl7pPr marL="14107729" indent="0">
              <a:buNone/>
              <a:defRPr sz="10300"/>
            </a:lvl7pPr>
            <a:lvl8pPr marL="16459017" indent="0">
              <a:buNone/>
              <a:defRPr sz="10300"/>
            </a:lvl8pPr>
            <a:lvl9pPr marL="18810305" indent="0">
              <a:buNone/>
              <a:defRPr sz="10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30057093"/>
            <a:ext cx="26334720" cy="4507227"/>
          </a:xfrm>
        </p:spPr>
        <p:txBody>
          <a:bodyPr/>
          <a:lstStyle>
            <a:lvl1pPr marL="0" indent="0">
              <a:buNone/>
              <a:defRPr sz="7200"/>
            </a:lvl1pPr>
            <a:lvl2pPr marL="2351288" indent="0">
              <a:buNone/>
              <a:defRPr sz="6200"/>
            </a:lvl2pPr>
            <a:lvl3pPr marL="4702576" indent="0">
              <a:buNone/>
              <a:defRPr sz="5100"/>
            </a:lvl3pPr>
            <a:lvl4pPr marL="7053864" indent="0">
              <a:buNone/>
              <a:defRPr sz="4600"/>
            </a:lvl4pPr>
            <a:lvl5pPr marL="9405153" indent="0">
              <a:buNone/>
              <a:defRPr sz="4600"/>
            </a:lvl5pPr>
            <a:lvl6pPr marL="11756441" indent="0">
              <a:buNone/>
              <a:defRPr sz="4600"/>
            </a:lvl6pPr>
            <a:lvl7pPr marL="14107729" indent="0">
              <a:buNone/>
              <a:defRPr sz="4600"/>
            </a:lvl7pPr>
            <a:lvl8pPr marL="16459017" indent="0">
              <a:buNone/>
              <a:defRPr sz="4600"/>
            </a:lvl8pPr>
            <a:lvl9pPr marL="18810305" indent="0">
              <a:buNone/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352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537973"/>
            <a:ext cx="39502080" cy="6400800"/>
          </a:xfrm>
          <a:prstGeom prst="rect">
            <a:avLst/>
          </a:prstGeom>
        </p:spPr>
        <p:txBody>
          <a:bodyPr vert="horz" lIns="470258" tIns="235129" rIns="470258" bIns="23512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8961123"/>
            <a:ext cx="39502080" cy="25345393"/>
          </a:xfrm>
          <a:prstGeom prst="rect">
            <a:avLst/>
          </a:prstGeom>
        </p:spPr>
        <p:txBody>
          <a:bodyPr vert="horz" lIns="470258" tIns="235129" rIns="470258" bIns="23512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5595563"/>
            <a:ext cx="102412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l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253B7-7725-45E2-85A7-ECFFAB05BAA7}" type="datetimeFigureOut">
              <a:rPr lang="en-US" smtClean="0"/>
              <a:t>4/27/15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5595563"/>
            <a:ext cx="138988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ctr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5595563"/>
            <a:ext cx="102412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r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536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702576" rtl="0" eaLnBrk="1" latinLnBrk="0" hangingPunct="1">
        <a:spcBef>
          <a:spcPct val="0"/>
        </a:spcBef>
        <a:buNone/>
        <a:defRPr sz="2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63466" indent="-1763466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6500" kern="1200">
          <a:solidFill>
            <a:schemeClr val="tx1"/>
          </a:solidFill>
          <a:latin typeface="+mn-lt"/>
          <a:ea typeface="+mn-ea"/>
          <a:cs typeface="+mn-cs"/>
        </a:defRPr>
      </a:lvl1pPr>
      <a:lvl2pPr marL="3820843" indent="-1469555" algn="l" defTabSz="4702576" rtl="0" eaLnBrk="1" latinLnBrk="0" hangingPunct="1">
        <a:spcBef>
          <a:spcPct val="20000"/>
        </a:spcBef>
        <a:buFont typeface="Arial" panose="020B0604020202020204" pitchFamily="34" charset="0"/>
        <a:buChar char="–"/>
        <a:defRPr sz="14400" kern="1200">
          <a:solidFill>
            <a:schemeClr val="tx1"/>
          </a:solidFill>
          <a:latin typeface="+mn-lt"/>
          <a:ea typeface="+mn-ea"/>
          <a:cs typeface="+mn-cs"/>
        </a:defRPr>
      </a:lvl2pPr>
      <a:lvl3pPr marL="5878220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2300" kern="1200">
          <a:solidFill>
            <a:schemeClr val="tx1"/>
          </a:solidFill>
          <a:latin typeface="+mn-lt"/>
          <a:ea typeface="+mn-ea"/>
          <a:cs typeface="+mn-cs"/>
        </a:defRPr>
      </a:lvl3pPr>
      <a:lvl4pPr marL="8229509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–"/>
        <a:defRPr sz="10300" kern="1200">
          <a:solidFill>
            <a:schemeClr val="tx1"/>
          </a:solidFill>
          <a:latin typeface="+mn-lt"/>
          <a:ea typeface="+mn-ea"/>
          <a:cs typeface="+mn-cs"/>
        </a:defRPr>
      </a:lvl4pPr>
      <a:lvl5pPr marL="10580797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»"/>
        <a:defRPr sz="10300" kern="1200">
          <a:solidFill>
            <a:schemeClr val="tx1"/>
          </a:solidFill>
          <a:latin typeface="+mn-lt"/>
          <a:ea typeface="+mn-ea"/>
          <a:cs typeface="+mn-cs"/>
        </a:defRPr>
      </a:lvl5pPr>
      <a:lvl6pPr marL="12932085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6pPr>
      <a:lvl7pPr marL="15283373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7pPr>
      <a:lvl8pPr marL="17634661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8pPr>
      <a:lvl9pPr marL="19985949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1pPr>
      <a:lvl2pPr marL="2351288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2pPr>
      <a:lvl3pPr marL="4702576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3pPr>
      <a:lvl4pPr marL="7053864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4pPr>
      <a:lvl5pPr marL="9405153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5pPr>
      <a:lvl6pPr marL="11756441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6pPr>
      <a:lvl7pPr marL="14107729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017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8pPr>
      <a:lvl9pPr marL="18810305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jpg"/><Relationship Id="rId12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565" y="2438400"/>
            <a:ext cx="8305800" cy="42138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43164" y="1290150"/>
            <a:ext cx="27127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Helvetica" pitchFamily="34" charset="0"/>
              </a:rPr>
              <a:t>Augusta Food Bank</a:t>
            </a:r>
            <a:endParaRPr lang="en-US" sz="9600" dirty="0">
              <a:latin typeface="Helvetic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43164" y="3213515"/>
            <a:ext cx="2712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Helvetica" pitchFamily="34" charset="0"/>
              </a:rPr>
              <a:t>Paige Shortsleeves, Emily </a:t>
            </a:r>
            <a:r>
              <a:rPr lang="en-US" sz="7200" dirty="0" err="1" smtClean="0">
                <a:latin typeface="Helvetica" pitchFamily="34" charset="0"/>
              </a:rPr>
              <a:t>Glaenzer</a:t>
            </a:r>
            <a:r>
              <a:rPr lang="en-US" sz="7200" dirty="0" smtClean="0">
                <a:latin typeface="Helvetica" pitchFamily="34" charset="0"/>
              </a:rPr>
              <a:t>, Jon Lee, John </a:t>
            </a:r>
            <a:r>
              <a:rPr lang="en-US" sz="7200" dirty="0" err="1" smtClean="0">
                <a:latin typeface="Helvetica" pitchFamily="34" charset="0"/>
              </a:rPr>
              <a:t>Bengtson</a:t>
            </a:r>
            <a:endParaRPr lang="en-US" sz="7200" dirty="0">
              <a:latin typeface="Helvetic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030200" y="4971871"/>
            <a:ext cx="2712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Helvetica" pitchFamily="34" charset="0"/>
              </a:rPr>
              <a:t>Sociology, </a:t>
            </a:r>
            <a:r>
              <a:rPr lang="en-US" sz="7200" dirty="0" smtClean="0">
                <a:latin typeface="Helvetica" pitchFamily="34" charset="0"/>
              </a:rPr>
              <a:t>Colby College, Waterville, ME</a:t>
            </a:r>
            <a:endParaRPr lang="en-US" sz="7200" dirty="0">
              <a:latin typeface="Helvetica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030200" y="6324600"/>
            <a:ext cx="26746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latin typeface="Helvetica"/>
                <a:cs typeface="Helvetica"/>
              </a:rPr>
              <a:t>MISSION STATEMENT: Augusta Food Bank welcomes eligible residents of Augusta and Manchester and provides them with groceries to help bridge the gap between their current circumstance and adequate nutrition.</a:t>
            </a:r>
          </a:p>
        </p:txBody>
      </p:sp>
      <p:pic>
        <p:nvPicPr>
          <p:cNvPr id="13" name="Picture 12" descr="Screen Shot 2015-04-27 at 9.25.0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0972800"/>
            <a:ext cx="13583240" cy="7391400"/>
          </a:xfrm>
          <a:prstGeom prst="rect">
            <a:avLst/>
          </a:prstGeom>
        </p:spPr>
      </p:pic>
      <p:pic>
        <p:nvPicPr>
          <p:cNvPr id="14" name="Picture 13" descr="Screen Shot 2015-04-27 at 9.25.12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8669000"/>
            <a:ext cx="12692179" cy="7086600"/>
          </a:xfrm>
          <a:prstGeom prst="rect">
            <a:avLst/>
          </a:prstGeom>
        </p:spPr>
      </p:pic>
      <p:pic>
        <p:nvPicPr>
          <p:cNvPr id="15" name="Picture 14" descr="Screen Shot 2015-04-27 at 9.25.22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7600" y="11506200"/>
            <a:ext cx="12764271" cy="7162800"/>
          </a:xfrm>
          <a:prstGeom prst="rect">
            <a:avLst/>
          </a:prstGeom>
        </p:spPr>
      </p:pic>
      <p:pic>
        <p:nvPicPr>
          <p:cNvPr id="16" name="Picture 15" descr="Screen Shot 2015-04-27 at 9.25.29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7203400"/>
            <a:ext cx="13132441" cy="7543800"/>
          </a:xfrm>
          <a:prstGeom prst="rect">
            <a:avLst/>
          </a:prstGeom>
        </p:spPr>
      </p:pic>
      <p:pic>
        <p:nvPicPr>
          <p:cNvPr id="17" name="Picture 16" descr="Screen Shot 2015-04-27 at 9.25.53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7600" y="19431000"/>
            <a:ext cx="12475227" cy="6934200"/>
          </a:xfrm>
          <a:prstGeom prst="rect">
            <a:avLst/>
          </a:prstGeom>
        </p:spPr>
      </p:pic>
      <p:pic>
        <p:nvPicPr>
          <p:cNvPr id="18" name="Picture 17" descr="Screen Shot 2015-04-27 at 9.26.03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3400" y="10972800"/>
            <a:ext cx="12954000" cy="7453219"/>
          </a:xfrm>
          <a:prstGeom prst="rect">
            <a:avLst/>
          </a:prstGeom>
        </p:spPr>
      </p:pic>
      <p:pic>
        <p:nvPicPr>
          <p:cNvPr id="19" name="Picture 18" descr="Screen Shot 2015-04-27 at 9.26.17 PM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7600" y="28041600"/>
            <a:ext cx="12417954" cy="7086600"/>
          </a:xfrm>
          <a:prstGeom prst="rect">
            <a:avLst/>
          </a:prstGeom>
        </p:spPr>
      </p:pic>
      <p:pic>
        <p:nvPicPr>
          <p:cNvPr id="20" name="Picture 19" descr="Screen Shot 2015-04-27 at 9.31.35 PM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4400" y="19202400"/>
            <a:ext cx="12192000" cy="6904653"/>
          </a:xfrm>
          <a:prstGeom prst="rect">
            <a:avLst/>
          </a:prstGeom>
        </p:spPr>
      </p:pic>
      <p:pic>
        <p:nvPicPr>
          <p:cNvPr id="21" name="Picture 20" descr="10013352_10153075536964146_5971086032787898509_n.jpg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99" b="17268"/>
          <a:stretch/>
        </p:blipFill>
        <p:spPr>
          <a:xfrm>
            <a:off x="22936200" y="27965400"/>
            <a:ext cx="5821412" cy="6957592"/>
          </a:xfrm>
          <a:prstGeom prst="rect">
            <a:avLst/>
          </a:prstGeom>
        </p:spPr>
      </p:pic>
      <p:pic>
        <p:nvPicPr>
          <p:cNvPr id="22" name="Picture 21" descr="10171062_10153075549189146_8467621071806372695_n.jpg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44" r="-405" b="17717"/>
          <a:stretch/>
        </p:blipFill>
        <p:spPr>
          <a:xfrm>
            <a:off x="16230600" y="27889200"/>
            <a:ext cx="5770362" cy="6957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3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53</Words>
  <Application>Microsoft Macintosh PowerPoint</Application>
  <PresentationFormat>Custom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Colby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Gimond</dc:creator>
  <cp:lastModifiedBy>Paige Shortsleeves</cp:lastModifiedBy>
  <cp:revision>8</cp:revision>
  <dcterms:created xsi:type="dcterms:W3CDTF">2014-04-08T13:46:32Z</dcterms:created>
  <dcterms:modified xsi:type="dcterms:W3CDTF">2015-04-28T01:41:50Z</dcterms:modified>
</cp:coreProperties>
</file>